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autoCompressPictures="0">
  <p:sldMasterIdLst>
    <p:sldMasterId id="2147483648" r:id="rId4"/>
  </p:sldMasterIdLst>
  <p:notesMasterIdLst>
    <p:notesMasterId r:id="rId26"/>
  </p:notesMasterIdLst>
  <p:handoutMasterIdLst>
    <p:handoutMasterId r:id="rId27"/>
  </p:handoutMasterIdLst>
  <p:sldIdLst>
    <p:sldId id="256" r:id="rId5"/>
    <p:sldId id="282" r:id="rId6"/>
    <p:sldId id="284" r:id="rId7"/>
    <p:sldId id="266" r:id="rId8"/>
    <p:sldId id="267" r:id="rId9"/>
    <p:sldId id="270" r:id="rId10"/>
    <p:sldId id="271" r:id="rId11"/>
    <p:sldId id="272" r:id="rId12"/>
    <p:sldId id="283" r:id="rId13"/>
    <p:sldId id="286" r:id="rId14"/>
    <p:sldId id="273" r:id="rId15"/>
    <p:sldId id="274" r:id="rId16"/>
    <p:sldId id="275" r:id="rId17"/>
    <p:sldId id="276" r:id="rId18"/>
    <p:sldId id="277" r:id="rId19"/>
    <p:sldId id="278" r:id="rId20"/>
    <p:sldId id="287" r:id="rId21"/>
    <p:sldId id="279" r:id="rId22"/>
    <p:sldId id="280" r:id="rId23"/>
    <p:sldId id="281" r:id="rId24"/>
    <p:sldId id="285" r:id="rId25"/>
  </p:sldIdLst>
  <p:sldSz cx="12192000" cy="6858000"/>
  <p:notesSz cx="9926638" cy="6797675"/>
  <p:embeddedFontLst>
    <p:embeddedFont>
      <p:font typeface="Aptos ExtraBold" panose="020B0004020202020204" pitchFamily="34" charset="0"/>
      <p:bold r:id="rId28"/>
      <p:italic r:id="rId29"/>
      <p:boldItalic r:id="rId30"/>
    </p:embeddedFont>
    <p:embeddedFont>
      <p:font typeface="Aptos Light" panose="020B0004020202020204" pitchFamily="34" charset="0"/>
      <p:regular r:id="rId31"/>
      <p:italic r:id="rId32"/>
    </p:embeddedFont>
  </p:embeddedFont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247"/>
  </p:normalViewPr>
  <p:slideViewPr>
    <p:cSldViewPr showGuides="1">
      <p:cViewPr varScale="1">
        <p:scale>
          <a:sx n="119" d="100"/>
          <a:sy n="119" d="100"/>
        </p:scale>
        <p:origin x="156" y="11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8" d="100"/>
          <a:sy n="118" d="100"/>
        </p:scale>
        <p:origin x="3952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9C282C48-BFAB-A582-9DC3-5E8220AAFDF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88C767D-46A5-A434-7016-DC16D39A197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6FE5B9-1125-9345-BE77-24FA06F8F33A}" type="datetimeFigureOut">
              <a:rPr lang="de-DE" smtClean="0"/>
              <a:t>11.06.2026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9CE8B3D-51CF-F882-5F70-0560EA5B823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6AD35042-13F7-CF60-0C89-5E4822E0DAE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101265-0D3F-FE43-B1EC-13E706D5D396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1253005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141" userDrawn="1">
          <p15:clr>
            <a:srgbClr val="F26B43"/>
          </p15:clr>
        </p15:guide>
        <p15:guide id="2" pos="3127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8" y="1"/>
            <a:ext cx="4301543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2BCAA9-AED3-C540-8D51-26F8A2B6CA45}" type="datetimeFigureOut">
              <a:rPr lang="de-DE" smtClean="0"/>
              <a:t>11.06.2026</a:t>
            </a:fld>
            <a:endParaRPr lang="de-DE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4" y="3271381"/>
            <a:ext cx="7941310" cy="267658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8" y="6456612"/>
            <a:ext cx="4301543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69DDE4-DEAA-A644-A685-02DA2247CBBD}" type="slidenum">
              <a:rPr lang="de-DE" smtClean="0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9193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69DDE4-DEAA-A644-A685-02DA2247CBBD}" type="slidenum">
              <a:rPr lang="de-DE" smtClean="0"/>
              <a:t>2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762804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svg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openxmlformats.org/officeDocument/2006/relationships/image" Target="../media/image5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1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svg"/><Relationship Id="rId4" Type="http://schemas.openxmlformats.org/officeDocument/2006/relationships/image" Target="../media/image4.svg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0.svg"/><Relationship Id="rId21" Type="http://schemas.openxmlformats.org/officeDocument/2006/relationships/image" Target="../media/image25.svg"/><Relationship Id="rId42" Type="http://schemas.openxmlformats.org/officeDocument/2006/relationships/image" Target="../media/image46.svg"/><Relationship Id="rId47" Type="http://schemas.openxmlformats.org/officeDocument/2006/relationships/image" Target="../media/image51.svg"/><Relationship Id="rId63" Type="http://schemas.openxmlformats.org/officeDocument/2006/relationships/image" Target="../media/image67.svg"/><Relationship Id="rId68" Type="http://schemas.openxmlformats.org/officeDocument/2006/relationships/image" Target="../media/image72.svg"/><Relationship Id="rId84" Type="http://schemas.openxmlformats.org/officeDocument/2006/relationships/image" Target="../media/image88.svg"/><Relationship Id="rId89" Type="http://schemas.openxmlformats.org/officeDocument/2006/relationships/image" Target="../media/image93.svg"/><Relationship Id="rId16" Type="http://schemas.openxmlformats.org/officeDocument/2006/relationships/image" Target="../media/image20.svg"/><Relationship Id="rId107" Type="http://schemas.openxmlformats.org/officeDocument/2006/relationships/image" Target="../media/image111.svg"/><Relationship Id="rId11" Type="http://schemas.openxmlformats.org/officeDocument/2006/relationships/image" Target="../media/image15.svg"/><Relationship Id="rId32" Type="http://schemas.openxmlformats.org/officeDocument/2006/relationships/image" Target="../media/image36.svg"/><Relationship Id="rId37" Type="http://schemas.openxmlformats.org/officeDocument/2006/relationships/image" Target="../media/image41.svg"/><Relationship Id="rId53" Type="http://schemas.openxmlformats.org/officeDocument/2006/relationships/image" Target="../media/image57.svg"/><Relationship Id="rId58" Type="http://schemas.openxmlformats.org/officeDocument/2006/relationships/image" Target="../media/image62.svg"/><Relationship Id="rId74" Type="http://schemas.openxmlformats.org/officeDocument/2006/relationships/image" Target="../media/image78.svg"/><Relationship Id="rId79" Type="http://schemas.openxmlformats.org/officeDocument/2006/relationships/image" Target="../media/image83.svg"/><Relationship Id="rId102" Type="http://schemas.openxmlformats.org/officeDocument/2006/relationships/image" Target="../media/image106.svg"/><Relationship Id="rId5" Type="http://schemas.openxmlformats.org/officeDocument/2006/relationships/image" Target="../media/image9.svg"/><Relationship Id="rId90" Type="http://schemas.openxmlformats.org/officeDocument/2006/relationships/image" Target="../media/image94.svg"/><Relationship Id="rId95" Type="http://schemas.openxmlformats.org/officeDocument/2006/relationships/image" Target="../media/image99.svg"/><Relationship Id="rId22" Type="http://schemas.openxmlformats.org/officeDocument/2006/relationships/image" Target="../media/image26.svg"/><Relationship Id="rId27" Type="http://schemas.openxmlformats.org/officeDocument/2006/relationships/image" Target="../media/image31.svg"/><Relationship Id="rId43" Type="http://schemas.openxmlformats.org/officeDocument/2006/relationships/image" Target="../media/image47.svg"/><Relationship Id="rId48" Type="http://schemas.openxmlformats.org/officeDocument/2006/relationships/image" Target="../media/image52.svg"/><Relationship Id="rId64" Type="http://schemas.openxmlformats.org/officeDocument/2006/relationships/image" Target="../media/image68.svg"/><Relationship Id="rId69" Type="http://schemas.openxmlformats.org/officeDocument/2006/relationships/image" Target="../media/image73.svg"/><Relationship Id="rId80" Type="http://schemas.openxmlformats.org/officeDocument/2006/relationships/image" Target="../media/image84.svg"/><Relationship Id="rId85" Type="http://schemas.openxmlformats.org/officeDocument/2006/relationships/image" Target="../media/image89.svg"/><Relationship Id="rId12" Type="http://schemas.openxmlformats.org/officeDocument/2006/relationships/image" Target="../media/image16.svg"/><Relationship Id="rId17" Type="http://schemas.openxmlformats.org/officeDocument/2006/relationships/image" Target="../media/image21.svg"/><Relationship Id="rId33" Type="http://schemas.openxmlformats.org/officeDocument/2006/relationships/image" Target="../media/image37.svg"/><Relationship Id="rId38" Type="http://schemas.openxmlformats.org/officeDocument/2006/relationships/image" Target="../media/image42.svg"/><Relationship Id="rId59" Type="http://schemas.openxmlformats.org/officeDocument/2006/relationships/image" Target="../media/image63.svg"/><Relationship Id="rId103" Type="http://schemas.openxmlformats.org/officeDocument/2006/relationships/image" Target="../media/image107.svg"/><Relationship Id="rId108" Type="http://schemas.openxmlformats.org/officeDocument/2006/relationships/image" Target="../media/image112.svg"/><Relationship Id="rId20" Type="http://schemas.openxmlformats.org/officeDocument/2006/relationships/image" Target="../media/image24.svg"/><Relationship Id="rId41" Type="http://schemas.openxmlformats.org/officeDocument/2006/relationships/image" Target="../media/image45.svg"/><Relationship Id="rId54" Type="http://schemas.openxmlformats.org/officeDocument/2006/relationships/image" Target="../media/image58.svg"/><Relationship Id="rId62" Type="http://schemas.openxmlformats.org/officeDocument/2006/relationships/image" Target="../media/image66.svg"/><Relationship Id="rId70" Type="http://schemas.openxmlformats.org/officeDocument/2006/relationships/image" Target="../media/image74.svg"/><Relationship Id="rId75" Type="http://schemas.openxmlformats.org/officeDocument/2006/relationships/image" Target="../media/image79.svg"/><Relationship Id="rId83" Type="http://schemas.openxmlformats.org/officeDocument/2006/relationships/image" Target="../media/image87.svg"/><Relationship Id="rId88" Type="http://schemas.openxmlformats.org/officeDocument/2006/relationships/image" Target="../media/image92.svg"/><Relationship Id="rId91" Type="http://schemas.openxmlformats.org/officeDocument/2006/relationships/image" Target="../media/image95.svg"/><Relationship Id="rId96" Type="http://schemas.openxmlformats.org/officeDocument/2006/relationships/image" Target="../media/image100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15" Type="http://schemas.openxmlformats.org/officeDocument/2006/relationships/image" Target="../media/image19.svg"/><Relationship Id="rId23" Type="http://schemas.openxmlformats.org/officeDocument/2006/relationships/image" Target="../media/image27.svg"/><Relationship Id="rId28" Type="http://schemas.openxmlformats.org/officeDocument/2006/relationships/image" Target="../media/image32.svg"/><Relationship Id="rId36" Type="http://schemas.openxmlformats.org/officeDocument/2006/relationships/image" Target="../media/image40.svg"/><Relationship Id="rId49" Type="http://schemas.openxmlformats.org/officeDocument/2006/relationships/image" Target="../media/image53.svg"/><Relationship Id="rId57" Type="http://schemas.openxmlformats.org/officeDocument/2006/relationships/image" Target="../media/image61.svg"/><Relationship Id="rId106" Type="http://schemas.openxmlformats.org/officeDocument/2006/relationships/image" Target="../media/image110.svg"/><Relationship Id="rId10" Type="http://schemas.openxmlformats.org/officeDocument/2006/relationships/image" Target="../media/image14.svg"/><Relationship Id="rId31" Type="http://schemas.openxmlformats.org/officeDocument/2006/relationships/image" Target="../media/image35.svg"/><Relationship Id="rId44" Type="http://schemas.openxmlformats.org/officeDocument/2006/relationships/image" Target="../media/image48.svg"/><Relationship Id="rId52" Type="http://schemas.openxmlformats.org/officeDocument/2006/relationships/image" Target="../media/image56.svg"/><Relationship Id="rId60" Type="http://schemas.openxmlformats.org/officeDocument/2006/relationships/image" Target="../media/image64.svg"/><Relationship Id="rId65" Type="http://schemas.openxmlformats.org/officeDocument/2006/relationships/image" Target="../media/image69.svg"/><Relationship Id="rId73" Type="http://schemas.openxmlformats.org/officeDocument/2006/relationships/image" Target="../media/image77.svg"/><Relationship Id="rId78" Type="http://schemas.openxmlformats.org/officeDocument/2006/relationships/image" Target="../media/image82.svg"/><Relationship Id="rId81" Type="http://schemas.openxmlformats.org/officeDocument/2006/relationships/image" Target="../media/image85.svg"/><Relationship Id="rId86" Type="http://schemas.openxmlformats.org/officeDocument/2006/relationships/image" Target="../media/image90.svg"/><Relationship Id="rId94" Type="http://schemas.openxmlformats.org/officeDocument/2006/relationships/image" Target="../media/image98.svg"/><Relationship Id="rId99" Type="http://schemas.openxmlformats.org/officeDocument/2006/relationships/image" Target="../media/image103.svg"/><Relationship Id="rId101" Type="http://schemas.openxmlformats.org/officeDocument/2006/relationships/image" Target="../media/image105.svg"/><Relationship Id="rId4" Type="http://schemas.openxmlformats.org/officeDocument/2006/relationships/image" Target="../media/image8.svg"/><Relationship Id="rId9" Type="http://schemas.openxmlformats.org/officeDocument/2006/relationships/image" Target="../media/image13.svg"/><Relationship Id="rId13" Type="http://schemas.openxmlformats.org/officeDocument/2006/relationships/image" Target="../media/image17.svg"/><Relationship Id="rId18" Type="http://schemas.openxmlformats.org/officeDocument/2006/relationships/image" Target="../media/image22.svg"/><Relationship Id="rId39" Type="http://schemas.openxmlformats.org/officeDocument/2006/relationships/image" Target="../media/image43.svg"/><Relationship Id="rId34" Type="http://schemas.openxmlformats.org/officeDocument/2006/relationships/image" Target="../media/image38.svg"/><Relationship Id="rId50" Type="http://schemas.openxmlformats.org/officeDocument/2006/relationships/image" Target="../media/image54.svg"/><Relationship Id="rId55" Type="http://schemas.openxmlformats.org/officeDocument/2006/relationships/image" Target="../media/image59.svg"/><Relationship Id="rId76" Type="http://schemas.openxmlformats.org/officeDocument/2006/relationships/image" Target="../media/image80.svg"/><Relationship Id="rId97" Type="http://schemas.openxmlformats.org/officeDocument/2006/relationships/image" Target="../media/image101.svg"/><Relationship Id="rId104" Type="http://schemas.openxmlformats.org/officeDocument/2006/relationships/image" Target="../media/image108.svg"/><Relationship Id="rId7" Type="http://schemas.openxmlformats.org/officeDocument/2006/relationships/image" Target="../media/image11.svg"/><Relationship Id="rId71" Type="http://schemas.openxmlformats.org/officeDocument/2006/relationships/image" Target="../media/image75.svg"/><Relationship Id="rId92" Type="http://schemas.openxmlformats.org/officeDocument/2006/relationships/image" Target="../media/image96.svg"/><Relationship Id="rId2" Type="http://schemas.openxmlformats.org/officeDocument/2006/relationships/image" Target="../media/image7.png"/><Relationship Id="rId29" Type="http://schemas.openxmlformats.org/officeDocument/2006/relationships/image" Target="../media/image33.svg"/><Relationship Id="rId24" Type="http://schemas.openxmlformats.org/officeDocument/2006/relationships/image" Target="../media/image28.svg"/><Relationship Id="rId40" Type="http://schemas.openxmlformats.org/officeDocument/2006/relationships/image" Target="../media/image44.svg"/><Relationship Id="rId45" Type="http://schemas.openxmlformats.org/officeDocument/2006/relationships/image" Target="../media/image49.svg"/><Relationship Id="rId66" Type="http://schemas.openxmlformats.org/officeDocument/2006/relationships/image" Target="../media/image70.svg"/><Relationship Id="rId87" Type="http://schemas.openxmlformats.org/officeDocument/2006/relationships/image" Target="../media/image91.svg"/><Relationship Id="rId61" Type="http://schemas.openxmlformats.org/officeDocument/2006/relationships/image" Target="../media/image65.svg"/><Relationship Id="rId82" Type="http://schemas.openxmlformats.org/officeDocument/2006/relationships/image" Target="../media/image86.svg"/><Relationship Id="rId19" Type="http://schemas.openxmlformats.org/officeDocument/2006/relationships/image" Target="../media/image23.svg"/><Relationship Id="rId14" Type="http://schemas.openxmlformats.org/officeDocument/2006/relationships/image" Target="../media/image18.svg"/><Relationship Id="rId30" Type="http://schemas.openxmlformats.org/officeDocument/2006/relationships/image" Target="../media/image34.svg"/><Relationship Id="rId35" Type="http://schemas.openxmlformats.org/officeDocument/2006/relationships/image" Target="../media/image39.svg"/><Relationship Id="rId56" Type="http://schemas.openxmlformats.org/officeDocument/2006/relationships/image" Target="../media/image60.svg"/><Relationship Id="rId77" Type="http://schemas.openxmlformats.org/officeDocument/2006/relationships/image" Target="../media/image81.svg"/><Relationship Id="rId100" Type="http://schemas.openxmlformats.org/officeDocument/2006/relationships/image" Target="../media/image104.svg"/><Relationship Id="rId105" Type="http://schemas.openxmlformats.org/officeDocument/2006/relationships/image" Target="../media/image109.svg"/><Relationship Id="rId8" Type="http://schemas.openxmlformats.org/officeDocument/2006/relationships/image" Target="../media/image12.svg"/><Relationship Id="rId51" Type="http://schemas.openxmlformats.org/officeDocument/2006/relationships/image" Target="../media/image55.svg"/><Relationship Id="rId72" Type="http://schemas.openxmlformats.org/officeDocument/2006/relationships/image" Target="../media/image76.svg"/><Relationship Id="rId93" Type="http://schemas.openxmlformats.org/officeDocument/2006/relationships/image" Target="../media/image97.svg"/><Relationship Id="rId98" Type="http://schemas.openxmlformats.org/officeDocument/2006/relationships/image" Target="../media/image102.svg"/><Relationship Id="rId3" Type="http://schemas.microsoft.com/office/2007/relationships/hdphoto" Target="../media/hdphoto1.wdp"/><Relationship Id="rId25" Type="http://schemas.openxmlformats.org/officeDocument/2006/relationships/image" Target="../media/image29.svg"/><Relationship Id="rId46" Type="http://schemas.openxmlformats.org/officeDocument/2006/relationships/image" Target="../media/image50.svg"/><Relationship Id="rId67" Type="http://schemas.openxmlformats.org/officeDocument/2006/relationships/image" Target="../media/image71.svg"/></Relationships>
</file>

<file path=ppt/slideLayouts/_rels/slideLayout47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35.svg"/><Relationship Id="rId21" Type="http://schemas.openxmlformats.org/officeDocument/2006/relationships/image" Target="../media/image130.svg"/><Relationship Id="rId42" Type="http://schemas.openxmlformats.org/officeDocument/2006/relationships/image" Target="../media/image151.svg"/><Relationship Id="rId47" Type="http://schemas.openxmlformats.org/officeDocument/2006/relationships/image" Target="../media/image156.svg"/><Relationship Id="rId63" Type="http://schemas.openxmlformats.org/officeDocument/2006/relationships/image" Target="../media/image172.svg"/><Relationship Id="rId68" Type="http://schemas.openxmlformats.org/officeDocument/2006/relationships/image" Target="../media/image177.svg"/><Relationship Id="rId84" Type="http://schemas.openxmlformats.org/officeDocument/2006/relationships/image" Target="../media/image193.svg"/><Relationship Id="rId89" Type="http://schemas.openxmlformats.org/officeDocument/2006/relationships/image" Target="../media/image198.svg"/><Relationship Id="rId16" Type="http://schemas.openxmlformats.org/officeDocument/2006/relationships/image" Target="../media/image125.svg"/><Relationship Id="rId107" Type="http://schemas.openxmlformats.org/officeDocument/2006/relationships/image" Target="../media/image4.svg"/><Relationship Id="rId11" Type="http://schemas.openxmlformats.org/officeDocument/2006/relationships/image" Target="../media/image120.svg"/><Relationship Id="rId32" Type="http://schemas.openxmlformats.org/officeDocument/2006/relationships/image" Target="../media/image141.svg"/><Relationship Id="rId37" Type="http://schemas.openxmlformats.org/officeDocument/2006/relationships/image" Target="../media/image146.svg"/><Relationship Id="rId53" Type="http://schemas.openxmlformats.org/officeDocument/2006/relationships/image" Target="../media/image162.svg"/><Relationship Id="rId58" Type="http://schemas.openxmlformats.org/officeDocument/2006/relationships/image" Target="../media/image167.svg"/><Relationship Id="rId74" Type="http://schemas.openxmlformats.org/officeDocument/2006/relationships/image" Target="../media/image183.svg"/><Relationship Id="rId79" Type="http://schemas.openxmlformats.org/officeDocument/2006/relationships/image" Target="../media/image188.svg"/><Relationship Id="rId102" Type="http://schemas.openxmlformats.org/officeDocument/2006/relationships/image" Target="../media/image211.svg"/><Relationship Id="rId5" Type="http://schemas.openxmlformats.org/officeDocument/2006/relationships/image" Target="../media/image114.svg"/><Relationship Id="rId90" Type="http://schemas.openxmlformats.org/officeDocument/2006/relationships/image" Target="../media/image199.svg"/><Relationship Id="rId95" Type="http://schemas.openxmlformats.org/officeDocument/2006/relationships/image" Target="../media/image204.svg"/><Relationship Id="rId22" Type="http://schemas.openxmlformats.org/officeDocument/2006/relationships/image" Target="../media/image131.svg"/><Relationship Id="rId27" Type="http://schemas.openxmlformats.org/officeDocument/2006/relationships/image" Target="../media/image136.svg"/><Relationship Id="rId43" Type="http://schemas.openxmlformats.org/officeDocument/2006/relationships/image" Target="../media/image152.svg"/><Relationship Id="rId48" Type="http://schemas.openxmlformats.org/officeDocument/2006/relationships/image" Target="../media/image157.svg"/><Relationship Id="rId64" Type="http://schemas.openxmlformats.org/officeDocument/2006/relationships/image" Target="../media/image173.svg"/><Relationship Id="rId69" Type="http://schemas.openxmlformats.org/officeDocument/2006/relationships/image" Target="../media/image178.svg"/><Relationship Id="rId80" Type="http://schemas.openxmlformats.org/officeDocument/2006/relationships/image" Target="../media/image189.svg"/><Relationship Id="rId85" Type="http://schemas.openxmlformats.org/officeDocument/2006/relationships/image" Target="../media/image194.svg"/><Relationship Id="rId12" Type="http://schemas.openxmlformats.org/officeDocument/2006/relationships/image" Target="../media/image121.svg"/><Relationship Id="rId17" Type="http://schemas.openxmlformats.org/officeDocument/2006/relationships/image" Target="../media/image126.svg"/><Relationship Id="rId33" Type="http://schemas.openxmlformats.org/officeDocument/2006/relationships/image" Target="../media/image142.svg"/><Relationship Id="rId38" Type="http://schemas.openxmlformats.org/officeDocument/2006/relationships/image" Target="../media/image147.svg"/><Relationship Id="rId59" Type="http://schemas.openxmlformats.org/officeDocument/2006/relationships/image" Target="../media/image168.svg"/><Relationship Id="rId103" Type="http://schemas.openxmlformats.org/officeDocument/2006/relationships/image" Target="../media/image212.svg"/><Relationship Id="rId108" Type="http://schemas.openxmlformats.org/officeDocument/2006/relationships/image" Target="../media/image5.svg"/><Relationship Id="rId20" Type="http://schemas.openxmlformats.org/officeDocument/2006/relationships/image" Target="../media/image129.svg"/><Relationship Id="rId41" Type="http://schemas.openxmlformats.org/officeDocument/2006/relationships/image" Target="../media/image150.svg"/><Relationship Id="rId54" Type="http://schemas.openxmlformats.org/officeDocument/2006/relationships/image" Target="../media/image163.svg"/><Relationship Id="rId62" Type="http://schemas.openxmlformats.org/officeDocument/2006/relationships/image" Target="../media/image171.svg"/><Relationship Id="rId70" Type="http://schemas.openxmlformats.org/officeDocument/2006/relationships/image" Target="../media/image179.svg"/><Relationship Id="rId75" Type="http://schemas.openxmlformats.org/officeDocument/2006/relationships/image" Target="../media/image184.svg"/><Relationship Id="rId83" Type="http://schemas.openxmlformats.org/officeDocument/2006/relationships/image" Target="../media/image192.svg"/><Relationship Id="rId88" Type="http://schemas.openxmlformats.org/officeDocument/2006/relationships/image" Target="../media/image197.svg"/><Relationship Id="rId91" Type="http://schemas.openxmlformats.org/officeDocument/2006/relationships/image" Target="../media/image200.svg"/><Relationship Id="rId96" Type="http://schemas.openxmlformats.org/officeDocument/2006/relationships/image" Target="../media/image205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5.svg"/><Relationship Id="rId15" Type="http://schemas.openxmlformats.org/officeDocument/2006/relationships/image" Target="../media/image124.svg"/><Relationship Id="rId23" Type="http://schemas.openxmlformats.org/officeDocument/2006/relationships/image" Target="../media/image132.svg"/><Relationship Id="rId28" Type="http://schemas.openxmlformats.org/officeDocument/2006/relationships/image" Target="../media/image137.svg"/><Relationship Id="rId36" Type="http://schemas.openxmlformats.org/officeDocument/2006/relationships/image" Target="../media/image145.svg"/><Relationship Id="rId49" Type="http://schemas.openxmlformats.org/officeDocument/2006/relationships/image" Target="../media/image158.svg"/><Relationship Id="rId57" Type="http://schemas.openxmlformats.org/officeDocument/2006/relationships/image" Target="../media/image166.svg"/><Relationship Id="rId106" Type="http://schemas.openxmlformats.org/officeDocument/2006/relationships/image" Target="../media/image3.svg"/><Relationship Id="rId10" Type="http://schemas.openxmlformats.org/officeDocument/2006/relationships/image" Target="../media/image119.svg"/><Relationship Id="rId31" Type="http://schemas.openxmlformats.org/officeDocument/2006/relationships/image" Target="../media/image140.svg"/><Relationship Id="rId44" Type="http://schemas.openxmlformats.org/officeDocument/2006/relationships/image" Target="../media/image153.svg"/><Relationship Id="rId52" Type="http://schemas.openxmlformats.org/officeDocument/2006/relationships/image" Target="../media/image161.svg"/><Relationship Id="rId60" Type="http://schemas.openxmlformats.org/officeDocument/2006/relationships/image" Target="../media/image169.svg"/><Relationship Id="rId65" Type="http://schemas.openxmlformats.org/officeDocument/2006/relationships/image" Target="../media/image174.svg"/><Relationship Id="rId73" Type="http://schemas.openxmlformats.org/officeDocument/2006/relationships/image" Target="../media/image182.svg"/><Relationship Id="rId78" Type="http://schemas.openxmlformats.org/officeDocument/2006/relationships/image" Target="../media/image187.svg"/><Relationship Id="rId81" Type="http://schemas.openxmlformats.org/officeDocument/2006/relationships/image" Target="../media/image190.svg"/><Relationship Id="rId86" Type="http://schemas.openxmlformats.org/officeDocument/2006/relationships/image" Target="../media/image195.svg"/><Relationship Id="rId94" Type="http://schemas.openxmlformats.org/officeDocument/2006/relationships/image" Target="../media/image203.svg"/><Relationship Id="rId99" Type="http://schemas.openxmlformats.org/officeDocument/2006/relationships/image" Target="../media/image208.svg"/><Relationship Id="rId101" Type="http://schemas.openxmlformats.org/officeDocument/2006/relationships/image" Target="../media/image210.svg"/><Relationship Id="rId4" Type="http://schemas.openxmlformats.org/officeDocument/2006/relationships/image" Target="../media/image113.svg"/><Relationship Id="rId9" Type="http://schemas.openxmlformats.org/officeDocument/2006/relationships/image" Target="../media/image118.svg"/><Relationship Id="rId13" Type="http://schemas.openxmlformats.org/officeDocument/2006/relationships/image" Target="../media/image122.svg"/><Relationship Id="rId18" Type="http://schemas.openxmlformats.org/officeDocument/2006/relationships/image" Target="../media/image127.svg"/><Relationship Id="rId39" Type="http://schemas.openxmlformats.org/officeDocument/2006/relationships/image" Target="../media/image148.svg"/><Relationship Id="rId34" Type="http://schemas.openxmlformats.org/officeDocument/2006/relationships/image" Target="../media/image143.svg"/><Relationship Id="rId50" Type="http://schemas.openxmlformats.org/officeDocument/2006/relationships/image" Target="../media/image159.svg"/><Relationship Id="rId55" Type="http://schemas.openxmlformats.org/officeDocument/2006/relationships/image" Target="../media/image164.svg"/><Relationship Id="rId76" Type="http://schemas.openxmlformats.org/officeDocument/2006/relationships/image" Target="../media/image185.svg"/><Relationship Id="rId97" Type="http://schemas.openxmlformats.org/officeDocument/2006/relationships/image" Target="../media/image206.svg"/><Relationship Id="rId104" Type="http://schemas.openxmlformats.org/officeDocument/2006/relationships/image" Target="../media/image213.svg"/><Relationship Id="rId7" Type="http://schemas.openxmlformats.org/officeDocument/2006/relationships/image" Target="../media/image116.svg"/><Relationship Id="rId71" Type="http://schemas.openxmlformats.org/officeDocument/2006/relationships/image" Target="../media/image180.svg"/><Relationship Id="rId92" Type="http://schemas.openxmlformats.org/officeDocument/2006/relationships/image" Target="../media/image201.svg"/><Relationship Id="rId2" Type="http://schemas.openxmlformats.org/officeDocument/2006/relationships/image" Target="../media/image7.png"/><Relationship Id="rId29" Type="http://schemas.openxmlformats.org/officeDocument/2006/relationships/image" Target="../media/image138.svg"/><Relationship Id="rId24" Type="http://schemas.openxmlformats.org/officeDocument/2006/relationships/image" Target="../media/image133.svg"/><Relationship Id="rId40" Type="http://schemas.openxmlformats.org/officeDocument/2006/relationships/image" Target="../media/image149.svg"/><Relationship Id="rId45" Type="http://schemas.openxmlformats.org/officeDocument/2006/relationships/image" Target="../media/image154.svg"/><Relationship Id="rId66" Type="http://schemas.openxmlformats.org/officeDocument/2006/relationships/image" Target="../media/image175.svg"/><Relationship Id="rId87" Type="http://schemas.openxmlformats.org/officeDocument/2006/relationships/image" Target="../media/image196.svg"/><Relationship Id="rId61" Type="http://schemas.openxmlformats.org/officeDocument/2006/relationships/image" Target="../media/image170.svg"/><Relationship Id="rId82" Type="http://schemas.openxmlformats.org/officeDocument/2006/relationships/image" Target="../media/image191.svg"/><Relationship Id="rId19" Type="http://schemas.openxmlformats.org/officeDocument/2006/relationships/image" Target="../media/image128.svg"/><Relationship Id="rId14" Type="http://schemas.openxmlformats.org/officeDocument/2006/relationships/image" Target="../media/image123.svg"/><Relationship Id="rId30" Type="http://schemas.openxmlformats.org/officeDocument/2006/relationships/image" Target="../media/image139.svg"/><Relationship Id="rId35" Type="http://schemas.openxmlformats.org/officeDocument/2006/relationships/image" Target="../media/image144.svg"/><Relationship Id="rId56" Type="http://schemas.openxmlformats.org/officeDocument/2006/relationships/image" Target="../media/image165.svg"/><Relationship Id="rId77" Type="http://schemas.openxmlformats.org/officeDocument/2006/relationships/image" Target="../media/image186.svg"/><Relationship Id="rId100" Type="http://schemas.openxmlformats.org/officeDocument/2006/relationships/image" Target="../media/image209.svg"/><Relationship Id="rId105" Type="http://schemas.openxmlformats.org/officeDocument/2006/relationships/image" Target="../media/image214.svg"/><Relationship Id="rId8" Type="http://schemas.openxmlformats.org/officeDocument/2006/relationships/image" Target="../media/image117.svg"/><Relationship Id="rId51" Type="http://schemas.openxmlformats.org/officeDocument/2006/relationships/image" Target="../media/image160.svg"/><Relationship Id="rId72" Type="http://schemas.openxmlformats.org/officeDocument/2006/relationships/image" Target="../media/image181.svg"/><Relationship Id="rId93" Type="http://schemas.openxmlformats.org/officeDocument/2006/relationships/image" Target="../media/image202.svg"/><Relationship Id="rId98" Type="http://schemas.openxmlformats.org/officeDocument/2006/relationships/image" Target="../media/image207.svg"/><Relationship Id="rId3" Type="http://schemas.microsoft.com/office/2007/relationships/hdphoto" Target="../media/hdphoto1.wdp"/><Relationship Id="rId25" Type="http://schemas.openxmlformats.org/officeDocument/2006/relationships/image" Target="../media/image134.svg"/><Relationship Id="rId46" Type="http://schemas.openxmlformats.org/officeDocument/2006/relationships/image" Target="../media/image155.svg"/><Relationship Id="rId67" Type="http://schemas.openxmlformats.org/officeDocument/2006/relationships/image" Target="../media/image176.svg"/></Relationships>
</file>

<file path=ppt/slideLayouts/_rels/slideLayout48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37.svg"/><Relationship Id="rId21" Type="http://schemas.openxmlformats.org/officeDocument/2006/relationships/image" Target="../media/image232.svg"/><Relationship Id="rId42" Type="http://schemas.openxmlformats.org/officeDocument/2006/relationships/image" Target="../media/image253.svg"/><Relationship Id="rId47" Type="http://schemas.openxmlformats.org/officeDocument/2006/relationships/image" Target="../media/image258.svg"/><Relationship Id="rId63" Type="http://schemas.openxmlformats.org/officeDocument/2006/relationships/image" Target="../media/image274.svg"/><Relationship Id="rId68" Type="http://schemas.openxmlformats.org/officeDocument/2006/relationships/image" Target="../media/image279.svg"/><Relationship Id="rId84" Type="http://schemas.openxmlformats.org/officeDocument/2006/relationships/image" Target="../media/image295.svg"/><Relationship Id="rId89" Type="http://schemas.openxmlformats.org/officeDocument/2006/relationships/image" Target="../media/image300.svg"/><Relationship Id="rId16" Type="http://schemas.openxmlformats.org/officeDocument/2006/relationships/image" Target="../media/image227.svg"/><Relationship Id="rId107" Type="http://schemas.openxmlformats.org/officeDocument/2006/relationships/image" Target="../media/image318.svg"/><Relationship Id="rId11" Type="http://schemas.openxmlformats.org/officeDocument/2006/relationships/image" Target="../media/image222.svg"/><Relationship Id="rId32" Type="http://schemas.openxmlformats.org/officeDocument/2006/relationships/image" Target="../media/image243.svg"/><Relationship Id="rId37" Type="http://schemas.openxmlformats.org/officeDocument/2006/relationships/image" Target="../media/image248.svg"/><Relationship Id="rId53" Type="http://schemas.openxmlformats.org/officeDocument/2006/relationships/image" Target="../media/image264.svg"/><Relationship Id="rId58" Type="http://schemas.openxmlformats.org/officeDocument/2006/relationships/image" Target="../media/image269.svg"/><Relationship Id="rId74" Type="http://schemas.openxmlformats.org/officeDocument/2006/relationships/image" Target="../media/image285.svg"/><Relationship Id="rId79" Type="http://schemas.openxmlformats.org/officeDocument/2006/relationships/image" Target="../media/image290.svg"/><Relationship Id="rId102" Type="http://schemas.openxmlformats.org/officeDocument/2006/relationships/image" Target="../media/image313.svg"/><Relationship Id="rId5" Type="http://schemas.openxmlformats.org/officeDocument/2006/relationships/image" Target="../media/image216.svg"/><Relationship Id="rId90" Type="http://schemas.openxmlformats.org/officeDocument/2006/relationships/image" Target="../media/image301.svg"/><Relationship Id="rId95" Type="http://schemas.openxmlformats.org/officeDocument/2006/relationships/image" Target="../media/image306.svg"/><Relationship Id="rId22" Type="http://schemas.openxmlformats.org/officeDocument/2006/relationships/image" Target="../media/image233.svg"/><Relationship Id="rId27" Type="http://schemas.openxmlformats.org/officeDocument/2006/relationships/image" Target="../media/image238.svg"/><Relationship Id="rId43" Type="http://schemas.openxmlformats.org/officeDocument/2006/relationships/image" Target="../media/image254.svg"/><Relationship Id="rId48" Type="http://schemas.openxmlformats.org/officeDocument/2006/relationships/image" Target="../media/image259.svg"/><Relationship Id="rId64" Type="http://schemas.openxmlformats.org/officeDocument/2006/relationships/image" Target="../media/image275.svg"/><Relationship Id="rId69" Type="http://schemas.openxmlformats.org/officeDocument/2006/relationships/image" Target="../media/image280.svg"/><Relationship Id="rId80" Type="http://schemas.openxmlformats.org/officeDocument/2006/relationships/image" Target="../media/image291.svg"/><Relationship Id="rId85" Type="http://schemas.openxmlformats.org/officeDocument/2006/relationships/image" Target="../media/image296.svg"/><Relationship Id="rId12" Type="http://schemas.openxmlformats.org/officeDocument/2006/relationships/image" Target="../media/image223.svg"/><Relationship Id="rId17" Type="http://schemas.openxmlformats.org/officeDocument/2006/relationships/image" Target="../media/image228.svg"/><Relationship Id="rId33" Type="http://schemas.openxmlformats.org/officeDocument/2006/relationships/image" Target="../media/image244.svg"/><Relationship Id="rId38" Type="http://schemas.openxmlformats.org/officeDocument/2006/relationships/image" Target="../media/image249.svg"/><Relationship Id="rId59" Type="http://schemas.openxmlformats.org/officeDocument/2006/relationships/image" Target="../media/image270.svg"/><Relationship Id="rId103" Type="http://schemas.openxmlformats.org/officeDocument/2006/relationships/image" Target="../media/image314.svg"/><Relationship Id="rId108" Type="http://schemas.openxmlformats.org/officeDocument/2006/relationships/image" Target="../media/image319.svg"/><Relationship Id="rId20" Type="http://schemas.openxmlformats.org/officeDocument/2006/relationships/image" Target="../media/image231.svg"/><Relationship Id="rId41" Type="http://schemas.openxmlformats.org/officeDocument/2006/relationships/image" Target="../media/image252.svg"/><Relationship Id="rId54" Type="http://schemas.openxmlformats.org/officeDocument/2006/relationships/image" Target="../media/image265.svg"/><Relationship Id="rId62" Type="http://schemas.openxmlformats.org/officeDocument/2006/relationships/image" Target="../media/image273.svg"/><Relationship Id="rId70" Type="http://schemas.openxmlformats.org/officeDocument/2006/relationships/image" Target="../media/image281.svg"/><Relationship Id="rId75" Type="http://schemas.openxmlformats.org/officeDocument/2006/relationships/image" Target="../media/image286.svg"/><Relationship Id="rId83" Type="http://schemas.openxmlformats.org/officeDocument/2006/relationships/image" Target="../media/image294.svg"/><Relationship Id="rId88" Type="http://schemas.openxmlformats.org/officeDocument/2006/relationships/image" Target="../media/image299.svg"/><Relationship Id="rId91" Type="http://schemas.openxmlformats.org/officeDocument/2006/relationships/image" Target="../media/image302.svg"/><Relationship Id="rId96" Type="http://schemas.openxmlformats.org/officeDocument/2006/relationships/image" Target="../media/image307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17.svg"/><Relationship Id="rId15" Type="http://schemas.openxmlformats.org/officeDocument/2006/relationships/image" Target="../media/image226.svg"/><Relationship Id="rId23" Type="http://schemas.openxmlformats.org/officeDocument/2006/relationships/image" Target="../media/image234.svg"/><Relationship Id="rId28" Type="http://schemas.openxmlformats.org/officeDocument/2006/relationships/image" Target="../media/image239.svg"/><Relationship Id="rId36" Type="http://schemas.openxmlformats.org/officeDocument/2006/relationships/image" Target="../media/image247.svg"/><Relationship Id="rId49" Type="http://schemas.openxmlformats.org/officeDocument/2006/relationships/image" Target="../media/image260.svg"/><Relationship Id="rId57" Type="http://schemas.openxmlformats.org/officeDocument/2006/relationships/image" Target="../media/image268.svg"/><Relationship Id="rId106" Type="http://schemas.openxmlformats.org/officeDocument/2006/relationships/image" Target="../media/image317.svg"/><Relationship Id="rId10" Type="http://schemas.openxmlformats.org/officeDocument/2006/relationships/image" Target="../media/image221.svg"/><Relationship Id="rId31" Type="http://schemas.openxmlformats.org/officeDocument/2006/relationships/image" Target="../media/image242.svg"/><Relationship Id="rId44" Type="http://schemas.openxmlformats.org/officeDocument/2006/relationships/image" Target="../media/image255.svg"/><Relationship Id="rId52" Type="http://schemas.openxmlformats.org/officeDocument/2006/relationships/image" Target="../media/image263.svg"/><Relationship Id="rId60" Type="http://schemas.openxmlformats.org/officeDocument/2006/relationships/image" Target="../media/image271.svg"/><Relationship Id="rId65" Type="http://schemas.openxmlformats.org/officeDocument/2006/relationships/image" Target="../media/image276.svg"/><Relationship Id="rId73" Type="http://schemas.openxmlformats.org/officeDocument/2006/relationships/image" Target="../media/image284.svg"/><Relationship Id="rId78" Type="http://schemas.openxmlformats.org/officeDocument/2006/relationships/image" Target="../media/image289.svg"/><Relationship Id="rId81" Type="http://schemas.openxmlformats.org/officeDocument/2006/relationships/image" Target="../media/image292.svg"/><Relationship Id="rId86" Type="http://schemas.openxmlformats.org/officeDocument/2006/relationships/image" Target="../media/image297.svg"/><Relationship Id="rId94" Type="http://schemas.openxmlformats.org/officeDocument/2006/relationships/image" Target="../media/image305.svg"/><Relationship Id="rId99" Type="http://schemas.openxmlformats.org/officeDocument/2006/relationships/image" Target="../media/image310.svg"/><Relationship Id="rId101" Type="http://schemas.openxmlformats.org/officeDocument/2006/relationships/image" Target="../media/image312.svg"/><Relationship Id="rId4" Type="http://schemas.openxmlformats.org/officeDocument/2006/relationships/image" Target="../media/image215.svg"/><Relationship Id="rId9" Type="http://schemas.openxmlformats.org/officeDocument/2006/relationships/image" Target="../media/image220.svg"/><Relationship Id="rId13" Type="http://schemas.openxmlformats.org/officeDocument/2006/relationships/image" Target="../media/image224.svg"/><Relationship Id="rId18" Type="http://schemas.openxmlformats.org/officeDocument/2006/relationships/image" Target="../media/image229.svg"/><Relationship Id="rId39" Type="http://schemas.openxmlformats.org/officeDocument/2006/relationships/image" Target="../media/image250.svg"/><Relationship Id="rId34" Type="http://schemas.openxmlformats.org/officeDocument/2006/relationships/image" Target="../media/image245.svg"/><Relationship Id="rId50" Type="http://schemas.openxmlformats.org/officeDocument/2006/relationships/image" Target="../media/image261.svg"/><Relationship Id="rId55" Type="http://schemas.openxmlformats.org/officeDocument/2006/relationships/image" Target="../media/image266.svg"/><Relationship Id="rId76" Type="http://schemas.openxmlformats.org/officeDocument/2006/relationships/image" Target="../media/image287.svg"/><Relationship Id="rId97" Type="http://schemas.openxmlformats.org/officeDocument/2006/relationships/image" Target="../media/image308.svg"/><Relationship Id="rId104" Type="http://schemas.openxmlformats.org/officeDocument/2006/relationships/image" Target="../media/image315.svg"/><Relationship Id="rId7" Type="http://schemas.openxmlformats.org/officeDocument/2006/relationships/image" Target="../media/image218.svg"/><Relationship Id="rId71" Type="http://schemas.openxmlformats.org/officeDocument/2006/relationships/image" Target="../media/image282.svg"/><Relationship Id="rId92" Type="http://schemas.openxmlformats.org/officeDocument/2006/relationships/image" Target="../media/image303.svg"/><Relationship Id="rId2" Type="http://schemas.openxmlformats.org/officeDocument/2006/relationships/image" Target="../media/image7.png"/><Relationship Id="rId29" Type="http://schemas.openxmlformats.org/officeDocument/2006/relationships/image" Target="../media/image240.svg"/><Relationship Id="rId24" Type="http://schemas.openxmlformats.org/officeDocument/2006/relationships/image" Target="../media/image235.svg"/><Relationship Id="rId40" Type="http://schemas.openxmlformats.org/officeDocument/2006/relationships/image" Target="../media/image251.svg"/><Relationship Id="rId45" Type="http://schemas.openxmlformats.org/officeDocument/2006/relationships/image" Target="../media/image256.svg"/><Relationship Id="rId66" Type="http://schemas.openxmlformats.org/officeDocument/2006/relationships/image" Target="../media/image277.svg"/><Relationship Id="rId87" Type="http://schemas.openxmlformats.org/officeDocument/2006/relationships/image" Target="../media/image298.svg"/><Relationship Id="rId61" Type="http://schemas.openxmlformats.org/officeDocument/2006/relationships/image" Target="../media/image272.svg"/><Relationship Id="rId82" Type="http://schemas.openxmlformats.org/officeDocument/2006/relationships/image" Target="../media/image293.svg"/><Relationship Id="rId19" Type="http://schemas.openxmlformats.org/officeDocument/2006/relationships/image" Target="../media/image230.svg"/><Relationship Id="rId14" Type="http://schemas.openxmlformats.org/officeDocument/2006/relationships/image" Target="../media/image225.svg"/><Relationship Id="rId30" Type="http://schemas.openxmlformats.org/officeDocument/2006/relationships/image" Target="../media/image241.svg"/><Relationship Id="rId35" Type="http://schemas.openxmlformats.org/officeDocument/2006/relationships/image" Target="../media/image246.svg"/><Relationship Id="rId56" Type="http://schemas.openxmlformats.org/officeDocument/2006/relationships/image" Target="../media/image267.svg"/><Relationship Id="rId77" Type="http://schemas.openxmlformats.org/officeDocument/2006/relationships/image" Target="../media/image288.svg"/><Relationship Id="rId100" Type="http://schemas.openxmlformats.org/officeDocument/2006/relationships/image" Target="../media/image311.svg"/><Relationship Id="rId105" Type="http://schemas.openxmlformats.org/officeDocument/2006/relationships/image" Target="../media/image316.svg"/><Relationship Id="rId8" Type="http://schemas.openxmlformats.org/officeDocument/2006/relationships/image" Target="../media/image219.svg"/><Relationship Id="rId51" Type="http://schemas.openxmlformats.org/officeDocument/2006/relationships/image" Target="../media/image262.svg"/><Relationship Id="rId72" Type="http://schemas.openxmlformats.org/officeDocument/2006/relationships/image" Target="../media/image283.svg"/><Relationship Id="rId93" Type="http://schemas.openxmlformats.org/officeDocument/2006/relationships/image" Target="../media/image304.svg"/><Relationship Id="rId98" Type="http://schemas.openxmlformats.org/officeDocument/2006/relationships/image" Target="../media/image309.svg"/><Relationship Id="rId3" Type="http://schemas.microsoft.com/office/2007/relationships/hdphoto" Target="../media/hdphoto1.wdp"/><Relationship Id="rId25" Type="http://schemas.openxmlformats.org/officeDocument/2006/relationships/image" Target="../media/image236.svg"/><Relationship Id="rId46" Type="http://schemas.openxmlformats.org/officeDocument/2006/relationships/image" Target="../media/image257.svg"/><Relationship Id="rId67" Type="http://schemas.openxmlformats.org/officeDocument/2006/relationships/image" Target="../media/image278.svg"/></Relationships>
</file>

<file path=ppt/slideLayouts/_rels/slideLayout4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42.svg"/><Relationship Id="rId21" Type="http://schemas.openxmlformats.org/officeDocument/2006/relationships/image" Target="../media/image337.svg"/><Relationship Id="rId42" Type="http://schemas.openxmlformats.org/officeDocument/2006/relationships/image" Target="../media/image358.svg"/><Relationship Id="rId47" Type="http://schemas.openxmlformats.org/officeDocument/2006/relationships/image" Target="../media/image363.svg"/><Relationship Id="rId63" Type="http://schemas.openxmlformats.org/officeDocument/2006/relationships/image" Target="../media/image379.svg"/><Relationship Id="rId68" Type="http://schemas.openxmlformats.org/officeDocument/2006/relationships/image" Target="../media/image384.svg"/><Relationship Id="rId84" Type="http://schemas.openxmlformats.org/officeDocument/2006/relationships/image" Target="../media/image400.svg"/><Relationship Id="rId89" Type="http://schemas.openxmlformats.org/officeDocument/2006/relationships/image" Target="../media/image405.svg"/><Relationship Id="rId16" Type="http://schemas.openxmlformats.org/officeDocument/2006/relationships/image" Target="../media/image332.svg"/><Relationship Id="rId107" Type="http://schemas.openxmlformats.org/officeDocument/2006/relationships/image" Target="../media/image423.svg"/><Relationship Id="rId11" Type="http://schemas.openxmlformats.org/officeDocument/2006/relationships/image" Target="../media/image327.svg"/><Relationship Id="rId32" Type="http://schemas.openxmlformats.org/officeDocument/2006/relationships/image" Target="../media/image348.svg"/><Relationship Id="rId37" Type="http://schemas.openxmlformats.org/officeDocument/2006/relationships/image" Target="../media/image353.svg"/><Relationship Id="rId53" Type="http://schemas.openxmlformats.org/officeDocument/2006/relationships/image" Target="../media/image369.svg"/><Relationship Id="rId58" Type="http://schemas.openxmlformats.org/officeDocument/2006/relationships/image" Target="../media/image374.svg"/><Relationship Id="rId74" Type="http://schemas.openxmlformats.org/officeDocument/2006/relationships/image" Target="../media/image390.svg"/><Relationship Id="rId79" Type="http://schemas.openxmlformats.org/officeDocument/2006/relationships/image" Target="../media/image395.svg"/><Relationship Id="rId102" Type="http://schemas.openxmlformats.org/officeDocument/2006/relationships/image" Target="../media/image418.svg"/><Relationship Id="rId5" Type="http://schemas.openxmlformats.org/officeDocument/2006/relationships/image" Target="../media/image321.svg"/><Relationship Id="rId90" Type="http://schemas.openxmlformats.org/officeDocument/2006/relationships/image" Target="../media/image406.svg"/><Relationship Id="rId95" Type="http://schemas.openxmlformats.org/officeDocument/2006/relationships/image" Target="../media/image411.svg"/><Relationship Id="rId22" Type="http://schemas.openxmlformats.org/officeDocument/2006/relationships/image" Target="../media/image338.svg"/><Relationship Id="rId27" Type="http://schemas.openxmlformats.org/officeDocument/2006/relationships/image" Target="../media/image343.svg"/><Relationship Id="rId43" Type="http://schemas.openxmlformats.org/officeDocument/2006/relationships/image" Target="../media/image359.svg"/><Relationship Id="rId48" Type="http://schemas.openxmlformats.org/officeDocument/2006/relationships/image" Target="../media/image364.svg"/><Relationship Id="rId64" Type="http://schemas.openxmlformats.org/officeDocument/2006/relationships/image" Target="../media/image380.svg"/><Relationship Id="rId69" Type="http://schemas.openxmlformats.org/officeDocument/2006/relationships/image" Target="../media/image385.svg"/><Relationship Id="rId80" Type="http://schemas.openxmlformats.org/officeDocument/2006/relationships/image" Target="../media/image396.svg"/><Relationship Id="rId85" Type="http://schemas.openxmlformats.org/officeDocument/2006/relationships/image" Target="../media/image401.svg"/><Relationship Id="rId12" Type="http://schemas.openxmlformats.org/officeDocument/2006/relationships/image" Target="../media/image328.svg"/><Relationship Id="rId17" Type="http://schemas.openxmlformats.org/officeDocument/2006/relationships/image" Target="../media/image333.svg"/><Relationship Id="rId33" Type="http://schemas.openxmlformats.org/officeDocument/2006/relationships/image" Target="../media/image349.svg"/><Relationship Id="rId38" Type="http://schemas.openxmlformats.org/officeDocument/2006/relationships/image" Target="../media/image354.svg"/><Relationship Id="rId59" Type="http://schemas.openxmlformats.org/officeDocument/2006/relationships/image" Target="../media/image375.svg"/><Relationship Id="rId103" Type="http://schemas.openxmlformats.org/officeDocument/2006/relationships/image" Target="../media/image419.svg"/><Relationship Id="rId108" Type="http://schemas.openxmlformats.org/officeDocument/2006/relationships/image" Target="../media/image424.svg"/><Relationship Id="rId20" Type="http://schemas.openxmlformats.org/officeDocument/2006/relationships/image" Target="../media/image336.svg"/><Relationship Id="rId41" Type="http://schemas.openxmlformats.org/officeDocument/2006/relationships/image" Target="../media/image357.svg"/><Relationship Id="rId54" Type="http://schemas.openxmlformats.org/officeDocument/2006/relationships/image" Target="../media/image370.svg"/><Relationship Id="rId62" Type="http://schemas.openxmlformats.org/officeDocument/2006/relationships/image" Target="../media/image378.svg"/><Relationship Id="rId70" Type="http://schemas.openxmlformats.org/officeDocument/2006/relationships/image" Target="../media/image386.svg"/><Relationship Id="rId75" Type="http://schemas.openxmlformats.org/officeDocument/2006/relationships/image" Target="../media/image391.svg"/><Relationship Id="rId83" Type="http://schemas.openxmlformats.org/officeDocument/2006/relationships/image" Target="../media/image399.svg"/><Relationship Id="rId88" Type="http://schemas.openxmlformats.org/officeDocument/2006/relationships/image" Target="../media/image404.svg"/><Relationship Id="rId91" Type="http://schemas.openxmlformats.org/officeDocument/2006/relationships/image" Target="../media/image407.svg"/><Relationship Id="rId96" Type="http://schemas.openxmlformats.org/officeDocument/2006/relationships/image" Target="../media/image412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22.svg"/><Relationship Id="rId15" Type="http://schemas.openxmlformats.org/officeDocument/2006/relationships/image" Target="../media/image331.svg"/><Relationship Id="rId23" Type="http://schemas.openxmlformats.org/officeDocument/2006/relationships/image" Target="../media/image339.svg"/><Relationship Id="rId28" Type="http://schemas.openxmlformats.org/officeDocument/2006/relationships/image" Target="../media/image344.svg"/><Relationship Id="rId36" Type="http://schemas.openxmlformats.org/officeDocument/2006/relationships/image" Target="../media/image352.svg"/><Relationship Id="rId49" Type="http://schemas.openxmlformats.org/officeDocument/2006/relationships/image" Target="../media/image365.svg"/><Relationship Id="rId57" Type="http://schemas.openxmlformats.org/officeDocument/2006/relationships/image" Target="../media/image373.svg"/><Relationship Id="rId106" Type="http://schemas.openxmlformats.org/officeDocument/2006/relationships/image" Target="../media/image422.svg"/><Relationship Id="rId10" Type="http://schemas.openxmlformats.org/officeDocument/2006/relationships/image" Target="../media/image326.svg"/><Relationship Id="rId31" Type="http://schemas.openxmlformats.org/officeDocument/2006/relationships/image" Target="../media/image347.svg"/><Relationship Id="rId44" Type="http://schemas.openxmlformats.org/officeDocument/2006/relationships/image" Target="../media/image360.svg"/><Relationship Id="rId52" Type="http://schemas.openxmlformats.org/officeDocument/2006/relationships/image" Target="../media/image368.svg"/><Relationship Id="rId60" Type="http://schemas.openxmlformats.org/officeDocument/2006/relationships/image" Target="../media/image376.svg"/><Relationship Id="rId65" Type="http://schemas.openxmlformats.org/officeDocument/2006/relationships/image" Target="../media/image381.svg"/><Relationship Id="rId73" Type="http://schemas.openxmlformats.org/officeDocument/2006/relationships/image" Target="../media/image389.svg"/><Relationship Id="rId78" Type="http://schemas.openxmlformats.org/officeDocument/2006/relationships/image" Target="../media/image394.svg"/><Relationship Id="rId81" Type="http://schemas.openxmlformats.org/officeDocument/2006/relationships/image" Target="../media/image397.svg"/><Relationship Id="rId86" Type="http://schemas.openxmlformats.org/officeDocument/2006/relationships/image" Target="../media/image402.svg"/><Relationship Id="rId94" Type="http://schemas.openxmlformats.org/officeDocument/2006/relationships/image" Target="../media/image410.svg"/><Relationship Id="rId99" Type="http://schemas.openxmlformats.org/officeDocument/2006/relationships/image" Target="../media/image415.svg"/><Relationship Id="rId101" Type="http://schemas.openxmlformats.org/officeDocument/2006/relationships/image" Target="../media/image417.svg"/><Relationship Id="rId4" Type="http://schemas.openxmlformats.org/officeDocument/2006/relationships/image" Target="../media/image320.svg"/><Relationship Id="rId9" Type="http://schemas.openxmlformats.org/officeDocument/2006/relationships/image" Target="../media/image325.svg"/><Relationship Id="rId13" Type="http://schemas.openxmlformats.org/officeDocument/2006/relationships/image" Target="../media/image329.svg"/><Relationship Id="rId18" Type="http://schemas.openxmlformats.org/officeDocument/2006/relationships/image" Target="../media/image334.svg"/><Relationship Id="rId39" Type="http://schemas.openxmlformats.org/officeDocument/2006/relationships/image" Target="../media/image355.svg"/><Relationship Id="rId34" Type="http://schemas.openxmlformats.org/officeDocument/2006/relationships/image" Target="../media/image350.svg"/><Relationship Id="rId50" Type="http://schemas.openxmlformats.org/officeDocument/2006/relationships/image" Target="../media/image366.svg"/><Relationship Id="rId55" Type="http://schemas.openxmlformats.org/officeDocument/2006/relationships/image" Target="../media/image371.svg"/><Relationship Id="rId76" Type="http://schemas.openxmlformats.org/officeDocument/2006/relationships/image" Target="../media/image392.svg"/><Relationship Id="rId97" Type="http://schemas.openxmlformats.org/officeDocument/2006/relationships/image" Target="../media/image413.svg"/><Relationship Id="rId104" Type="http://schemas.openxmlformats.org/officeDocument/2006/relationships/image" Target="../media/image420.svg"/><Relationship Id="rId7" Type="http://schemas.openxmlformats.org/officeDocument/2006/relationships/image" Target="../media/image323.svg"/><Relationship Id="rId71" Type="http://schemas.openxmlformats.org/officeDocument/2006/relationships/image" Target="../media/image387.svg"/><Relationship Id="rId92" Type="http://schemas.openxmlformats.org/officeDocument/2006/relationships/image" Target="../media/image408.svg"/><Relationship Id="rId2" Type="http://schemas.openxmlformats.org/officeDocument/2006/relationships/image" Target="../media/image7.png"/><Relationship Id="rId29" Type="http://schemas.openxmlformats.org/officeDocument/2006/relationships/image" Target="../media/image345.svg"/><Relationship Id="rId24" Type="http://schemas.openxmlformats.org/officeDocument/2006/relationships/image" Target="../media/image340.svg"/><Relationship Id="rId40" Type="http://schemas.openxmlformats.org/officeDocument/2006/relationships/image" Target="../media/image356.svg"/><Relationship Id="rId45" Type="http://schemas.openxmlformats.org/officeDocument/2006/relationships/image" Target="../media/image361.svg"/><Relationship Id="rId66" Type="http://schemas.openxmlformats.org/officeDocument/2006/relationships/image" Target="../media/image382.svg"/><Relationship Id="rId87" Type="http://schemas.openxmlformats.org/officeDocument/2006/relationships/image" Target="../media/image403.svg"/><Relationship Id="rId61" Type="http://schemas.openxmlformats.org/officeDocument/2006/relationships/image" Target="../media/image377.svg"/><Relationship Id="rId82" Type="http://schemas.openxmlformats.org/officeDocument/2006/relationships/image" Target="../media/image398.svg"/><Relationship Id="rId19" Type="http://schemas.openxmlformats.org/officeDocument/2006/relationships/image" Target="../media/image335.svg"/><Relationship Id="rId14" Type="http://schemas.openxmlformats.org/officeDocument/2006/relationships/image" Target="../media/image330.svg"/><Relationship Id="rId30" Type="http://schemas.openxmlformats.org/officeDocument/2006/relationships/image" Target="../media/image346.svg"/><Relationship Id="rId35" Type="http://schemas.openxmlformats.org/officeDocument/2006/relationships/image" Target="../media/image351.svg"/><Relationship Id="rId56" Type="http://schemas.openxmlformats.org/officeDocument/2006/relationships/image" Target="../media/image372.svg"/><Relationship Id="rId77" Type="http://schemas.openxmlformats.org/officeDocument/2006/relationships/image" Target="../media/image393.svg"/><Relationship Id="rId100" Type="http://schemas.openxmlformats.org/officeDocument/2006/relationships/image" Target="../media/image416.svg"/><Relationship Id="rId105" Type="http://schemas.openxmlformats.org/officeDocument/2006/relationships/image" Target="../media/image421.svg"/><Relationship Id="rId8" Type="http://schemas.openxmlformats.org/officeDocument/2006/relationships/image" Target="../media/image324.svg"/><Relationship Id="rId51" Type="http://schemas.openxmlformats.org/officeDocument/2006/relationships/image" Target="../media/image367.svg"/><Relationship Id="rId72" Type="http://schemas.openxmlformats.org/officeDocument/2006/relationships/image" Target="../media/image388.svg"/><Relationship Id="rId93" Type="http://schemas.openxmlformats.org/officeDocument/2006/relationships/image" Target="../media/image409.svg"/><Relationship Id="rId98" Type="http://schemas.openxmlformats.org/officeDocument/2006/relationships/image" Target="../media/image414.svg"/><Relationship Id="rId3" Type="http://schemas.microsoft.com/office/2007/relationships/hdphoto" Target="../media/hdphoto1.wdp"/><Relationship Id="rId25" Type="http://schemas.openxmlformats.org/officeDocument/2006/relationships/image" Target="../media/image341.svg"/><Relationship Id="rId46" Type="http://schemas.openxmlformats.org/officeDocument/2006/relationships/image" Target="../media/image362.svg"/><Relationship Id="rId67" Type="http://schemas.openxmlformats.org/officeDocument/2006/relationships/image" Target="../media/image383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Gelb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C1EB01-7B75-612A-557A-A1923FF36E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92138"/>
            <a:ext cx="9144000" cy="159917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9027A94-6E09-F37E-992B-4FAEFE9C54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683387"/>
            <a:ext cx="9144000" cy="449784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2BDD9269-97BC-4186-EFBF-01B7E2B37C7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172" y="297656"/>
            <a:ext cx="4483952" cy="256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356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Petrol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2839666-3B3E-E871-871C-F10AFCD3D8B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92138"/>
            <a:ext cx="10370368" cy="159917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050347F-68D1-BC15-0D55-63282B6932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683387"/>
            <a:ext cx="9144000" cy="449784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D2BDF4ED-0B55-A9A9-32D1-CB1FCD75290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382172" y="297656"/>
            <a:ext cx="4483952" cy="256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1486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ild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201D60E2-E894-D82E-3628-82264CE26FE4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1D703B1-ECEE-D618-F52E-E895BC58BA34}"/>
              </a:ext>
            </a:extLst>
          </p:cNvPr>
          <p:cNvSpPr/>
          <p:nvPr userDrawn="1"/>
        </p:nvSpPr>
        <p:spPr>
          <a:xfrm>
            <a:off x="0" y="3111190"/>
            <a:ext cx="12192000" cy="3746810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>
                  <a:alpha val="6195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AED0BB88-B5A2-0204-446C-E20BF9C2744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0468" y="297656"/>
            <a:ext cx="1225655" cy="702000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809E958C-511A-088F-0ECD-AB5C610EF8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3992138"/>
            <a:ext cx="10370368" cy="1599174"/>
          </a:xfrm>
          <a:prstGeom prst="rect">
            <a:avLst/>
          </a:prstGeom>
        </p:spPr>
        <p:txBody>
          <a:bodyPr lIns="0" anchor="b">
            <a:noAutofit/>
          </a:bodyPr>
          <a:lstStyle>
            <a:lvl1pPr algn="l">
              <a:defRPr sz="5000" b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8" name="Untertitel 2">
            <a:extLst>
              <a:ext uri="{FF2B5EF4-FFF2-40B4-BE49-F238E27FC236}">
                <a16:creationId xmlns:a16="http://schemas.microsoft.com/office/drawing/2014/main" id="{450BA432-DD9D-BF50-BFFD-2698E0CA86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8200" y="5683387"/>
            <a:ext cx="9144000" cy="449784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2400" b="0" i="0">
                <a:solidFill>
                  <a:schemeClr val="bg1"/>
                </a:solidFill>
                <a:latin typeface="Aptos Light" panose="020B00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448918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 Bild dez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ildplatzhalter 13">
            <a:extLst>
              <a:ext uri="{FF2B5EF4-FFF2-40B4-BE49-F238E27FC236}">
                <a16:creationId xmlns:a16="http://schemas.microsoft.com/office/drawing/2014/main" id="{F241C293-8B91-1BE0-D109-2A5A75A8E43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7" name="Rechteck 6">
            <a:extLst>
              <a:ext uri="{FF2B5EF4-FFF2-40B4-BE49-F238E27FC236}">
                <a16:creationId xmlns:a16="http://schemas.microsoft.com/office/drawing/2014/main" id="{91D703B1-ECEE-D618-F52E-E895BC58BA34}"/>
              </a:ext>
            </a:extLst>
          </p:cNvPr>
          <p:cNvSpPr/>
          <p:nvPr userDrawn="1"/>
        </p:nvSpPr>
        <p:spPr>
          <a:xfrm>
            <a:off x="0" y="3111190"/>
            <a:ext cx="12192000" cy="3746810"/>
          </a:xfrm>
          <a:prstGeom prst="rect">
            <a:avLst/>
          </a:prstGeom>
          <a:gradFill>
            <a:gsLst>
              <a:gs pos="0">
                <a:schemeClr val="accent3">
                  <a:alpha val="0"/>
                </a:schemeClr>
              </a:gs>
              <a:gs pos="100000">
                <a:schemeClr val="accent3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D8F62BB9-A3AE-C11C-22A1-D5CD3C356A0B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4572" y="4823448"/>
            <a:ext cx="6566577" cy="144016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500"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  <a:lvl2pPr marL="457200" indent="0">
              <a:buNone/>
              <a:defRPr sz="1600" b="1" i="0">
                <a:latin typeface="Aptos" panose="020B0004020202020204" pitchFamily="34" charset="0"/>
              </a:defRPr>
            </a:lvl2pPr>
            <a:lvl3pPr marL="914400" indent="0">
              <a:buNone/>
              <a:defRPr sz="1600" b="1" i="0">
                <a:latin typeface="Aptos" panose="020B0004020202020204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4D7B2D33-2F1D-96D3-ADE8-C66AA2F1E6CD}"/>
              </a:ext>
            </a:extLst>
          </p:cNvPr>
          <p:cNvCxnSpPr>
            <a:cxnSpLocks/>
          </p:cNvCxnSpPr>
          <p:nvPr userDrawn="1"/>
        </p:nvCxnSpPr>
        <p:spPr>
          <a:xfrm>
            <a:off x="855482" y="4824155"/>
            <a:ext cx="0" cy="1440160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E1E76550-CAE5-528B-CB0A-65CF4AB04A0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40468" y="297656"/>
            <a:ext cx="1225655" cy="70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9639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_klein_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2466138" y="258638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pic>
        <p:nvPicPr>
          <p:cNvPr id="19" name="Grafik 18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A3E8741E-86D0-0BEF-3364-406FC4FA69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2886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5443787" y="256948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21436" y="2564681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451E3509-5AA4-0480-DFF9-DE298580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0535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58184" y="3983361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EFD9CCA2-D81C-5E02-9A6D-BAF58CF8572B}"/>
              </a:ext>
            </a:extLst>
          </p:cNvPr>
          <p:cNvCxnSpPr>
            <a:cxnSpLocks/>
          </p:cNvCxnSpPr>
          <p:nvPr userDrawn="1"/>
        </p:nvCxnSpPr>
        <p:spPr>
          <a:xfrm flipH="1">
            <a:off x="2636797" y="370530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8E54A499-B927-2ECC-A14F-0E6DEADDA41C}"/>
              </a:ext>
            </a:extLst>
          </p:cNvPr>
          <p:cNvCxnSpPr>
            <a:cxnSpLocks/>
          </p:cNvCxnSpPr>
          <p:nvPr userDrawn="1"/>
        </p:nvCxnSpPr>
        <p:spPr>
          <a:xfrm flipH="1">
            <a:off x="5614446" y="370024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10D9E120-28B4-8504-435D-96BA5E3CE0C8}"/>
              </a:ext>
            </a:extLst>
          </p:cNvPr>
          <p:cNvCxnSpPr>
            <a:cxnSpLocks/>
          </p:cNvCxnSpPr>
          <p:nvPr userDrawn="1"/>
        </p:nvCxnSpPr>
        <p:spPr>
          <a:xfrm flipH="1">
            <a:off x="8592095" y="3683599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2BB86AE0-00CE-2FF9-654E-E3FD718425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416618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85">
          <p15:clr>
            <a:srgbClr val="FBAE40"/>
          </p15:clr>
        </p15:guide>
        <p15:guide id="3" orient="horz" pos="2614">
          <p15:clr>
            <a:srgbClr val="C35EA4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_Benutzerdefinierte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lb, Design enthält.&#10;&#10;Automatisch generierte Beschreibung">
            <a:extLst>
              <a:ext uri="{FF2B5EF4-FFF2-40B4-BE49-F238E27FC236}">
                <a16:creationId xmlns:a16="http://schemas.microsoft.com/office/drawing/2014/main" id="{2BF1DE4C-3A84-CFA1-593C-726F0F148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381521" y="0"/>
            <a:ext cx="3800972" cy="6301316"/>
          </a:xfrm>
          <a:prstGeom prst="rect">
            <a:avLst/>
          </a:prstGeom>
        </p:spPr>
      </p:pic>
      <p:sp>
        <p:nvSpPr>
          <p:cNvPr id="9" name="Titel 1">
            <a:extLst>
              <a:ext uri="{FF2B5EF4-FFF2-40B4-BE49-F238E27FC236}">
                <a16:creationId xmlns:a16="http://schemas.microsoft.com/office/drawing/2014/main" id="{31ABFC87-4CDD-E50E-E9BB-F616E741D6B8}"/>
              </a:ext>
            </a:extLst>
          </p:cNvPr>
          <p:cNvSpPr txBox="1">
            <a:spLocks/>
          </p:cNvSpPr>
          <p:nvPr userDrawn="1"/>
        </p:nvSpPr>
        <p:spPr>
          <a:xfrm>
            <a:off x="68765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13" name="Textplatzhalter 7">
            <a:extLst>
              <a:ext uri="{FF2B5EF4-FFF2-40B4-BE49-F238E27FC236}">
                <a16:creationId xmlns:a16="http://schemas.microsoft.com/office/drawing/2014/main" id="{AF60463A-5381-03F8-4F31-CE7266162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760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14" name="Gerade Verbindung 13">
            <a:extLst>
              <a:ext uri="{FF2B5EF4-FFF2-40B4-BE49-F238E27FC236}">
                <a16:creationId xmlns:a16="http://schemas.microsoft.com/office/drawing/2014/main" id="{3E0DB733-4B76-4CB5-657C-54AA4363EB69}"/>
              </a:ext>
            </a:extLst>
          </p:cNvPr>
          <p:cNvCxnSpPr>
            <a:cxnSpLocks/>
          </p:cNvCxnSpPr>
          <p:nvPr userDrawn="1"/>
        </p:nvCxnSpPr>
        <p:spPr>
          <a:xfrm>
            <a:off x="2327924" y="3271483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9" name="Titel 1">
            <a:extLst>
              <a:ext uri="{FF2B5EF4-FFF2-40B4-BE49-F238E27FC236}">
                <a16:creationId xmlns:a16="http://schemas.microsoft.com/office/drawing/2014/main" id="{B73526BD-92B2-111E-00B4-CE101B8CBED2}"/>
              </a:ext>
            </a:extLst>
          </p:cNvPr>
          <p:cNvSpPr txBox="1">
            <a:spLocks/>
          </p:cNvSpPr>
          <p:nvPr userDrawn="1"/>
        </p:nvSpPr>
        <p:spPr>
          <a:xfrm>
            <a:off x="68765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C2742946-DD9E-062A-CC93-C14F2F3272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760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1" name="Gerade Verbindung 20">
            <a:extLst>
              <a:ext uri="{FF2B5EF4-FFF2-40B4-BE49-F238E27FC236}">
                <a16:creationId xmlns:a16="http://schemas.microsoft.com/office/drawing/2014/main" id="{AC74ED30-AA6C-2FE4-E491-3204F47C6749}"/>
              </a:ext>
            </a:extLst>
          </p:cNvPr>
          <p:cNvCxnSpPr>
            <a:cxnSpLocks/>
          </p:cNvCxnSpPr>
          <p:nvPr userDrawn="1"/>
        </p:nvCxnSpPr>
        <p:spPr>
          <a:xfrm>
            <a:off x="2327924" y="5117700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2" name="Titel 1">
            <a:extLst>
              <a:ext uri="{FF2B5EF4-FFF2-40B4-BE49-F238E27FC236}">
                <a16:creationId xmlns:a16="http://schemas.microsoft.com/office/drawing/2014/main" id="{7BC5FD26-2D2F-2F68-B050-8E28BFD85641}"/>
              </a:ext>
            </a:extLst>
          </p:cNvPr>
          <p:cNvSpPr txBox="1">
            <a:spLocks/>
          </p:cNvSpPr>
          <p:nvPr userDrawn="1"/>
        </p:nvSpPr>
        <p:spPr>
          <a:xfrm>
            <a:off x="641789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3" name="Textplatzhalter 7">
            <a:extLst>
              <a:ext uri="{FF2B5EF4-FFF2-40B4-BE49-F238E27FC236}">
                <a16:creationId xmlns:a16="http://schemas.microsoft.com/office/drawing/2014/main" id="{277B4E36-5135-4918-FC07-B8A9C9B0FF9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9784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4" name="Gerade Verbindung 23">
            <a:extLst>
              <a:ext uri="{FF2B5EF4-FFF2-40B4-BE49-F238E27FC236}">
                <a16:creationId xmlns:a16="http://schemas.microsoft.com/office/drawing/2014/main" id="{AEC0BEC9-5D2F-CDC9-AD8A-25F22118174B}"/>
              </a:ext>
            </a:extLst>
          </p:cNvPr>
          <p:cNvCxnSpPr>
            <a:cxnSpLocks/>
          </p:cNvCxnSpPr>
          <p:nvPr userDrawn="1"/>
        </p:nvCxnSpPr>
        <p:spPr>
          <a:xfrm>
            <a:off x="8058164" y="3271483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5" name="Titel 1">
            <a:extLst>
              <a:ext uri="{FF2B5EF4-FFF2-40B4-BE49-F238E27FC236}">
                <a16:creationId xmlns:a16="http://schemas.microsoft.com/office/drawing/2014/main" id="{AD4C0943-D76E-B1F3-82E9-82EB04F44049}"/>
              </a:ext>
            </a:extLst>
          </p:cNvPr>
          <p:cNvSpPr txBox="1">
            <a:spLocks/>
          </p:cNvSpPr>
          <p:nvPr userDrawn="1"/>
        </p:nvSpPr>
        <p:spPr>
          <a:xfrm>
            <a:off x="641789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6" name="Textplatzhalter 7">
            <a:extLst>
              <a:ext uri="{FF2B5EF4-FFF2-40B4-BE49-F238E27FC236}">
                <a16:creationId xmlns:a16="http://schemas.microsoft.com/office/drawing/2014/main" id="{9878BE1B-F58C-E8FE-3324-7A652A456C4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9784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7" name="Gerade Verbindung 26">
            <a:extLst>
              <a:ext uri="{FF2B5EF4-FFF2-40B4-BE49-F238E27FC236}">
                <a16:creationId xmlns:a16="http://schemas.microsoft.com/office/drawing/2014/main" id="{D8C65E73-C2B5-A91C-9ECD-6C7EE7638D2E}"/>
              </a:ext>
            </a:extLst>
          </p:cNvPr>
          <p:cNvCxnSpPr>
            <a:cxnSpLocks/>
          </p:cNvCxnSpPr>
          <p:nvPr userDrawn="1"/>
        </p:nvCxnSpPr>
        <p:spPr>
          <a:xfrm>
            <a:off x="8058164" y="5117700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7353EBAC-7CDE-B8B8-CD95-DB4E7F02E3E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7FB4F3DD-657C-48A2-DFCB-957260B67B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9CD8478-11ED-9A3F-BEF8-14553B577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81036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01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enda_groß_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695400" y="248903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7371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4548837" y="247251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44649" y="248434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38072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21247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1B42E903-4C6E-3B03-DAE9-0A39DA34A3F5}"/>
              </a:ext>
            </a:extLst>
          </p:cNvPr>
          <p:cNvSpPr txBox="1">
            <a:spLocks/>
          </p:cNvSpPr>
          <p:nvPr userDrawn="1"/>
        </p:nvSpPr>
        <p:spPr>
          <a:xfrm>
            <a:off x="695400" y="440103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0B8956EA-E33B-63C6-4427-708C6A821FF9}"/>
              </a:ext>
            </a:extLst>
          </p:cNvPr>
          <p:cNvSpPr txBox="1">
            <a:spLocks/>
          </p:cNvSpPr>
          <p:nvPr userDrawn="1"/>
        </p:nvSpPr>
        <p:spPr>
          <a:xfrm>
            <a:off x="4548837" y="438451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5" name="Titel 1">
            <a:extLst>
              <a:ext uri="{FF2B5EF4-FFF2-40B4-BE49-F238E27FC236}">
                <a16:creationId xmlns:a16="http://schemas.microsoft.com/office/drawing/2014/main" id="{B873FAA9-FE4C-CAE9-D3EE-4CC0BE2B4B38}"/>
              </a:ext>
            </a:extLst>
          </p:cNvPr>
          <p:cNvSpPr txBox="1">
            <a:spLocks/>
          </p:cNvSpPr>
          <p:nvPr userDrawn="1"/>
        </p:nvSpPr>
        <p:spPr>
          <a:xfrm>
            <a:off x="8444649" y="4396348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06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A87FB01B-B4B6-808C-AC3C-5CB00D457BDC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BC45DD1-7FD1-3929-1EE8-4E23839FC46D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9CDDC3D3-9391-FB12-9B2F-9DA9D1AE8A10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7CA9BC46-B5A2-6968-03C1-441638D6E6D3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9AE9D0DE-7CEF-ECD3-51F4-D50B97D73999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904FF8EE-7C58-EC13-80D6-3196805C73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2F08FB0C-5F18-1A5A-619E-243AEF4A12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97371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132590D-1360-175F-135F-47212015AB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38072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1A91852B-7127-00D1-4742-E79A52208E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21247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accent3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14" name="Grafik 1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F9A97F0C-A68E-8CE8-31BA-E294218EEA9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5" name="Fußzeilenplatzhalter 1">
            <a:extLst>
              <a:ext uri="{FF2B5EF4-FFF2-40B4-BE49-F238E27FC236}">
                <a16:creationId xmlns:a16="http://schemas.microsoft.com/office/drawing/2014/main" id="{BC22C99D-6F5C-0C16-D23E-9B3D3B1924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23" name="Titel 1">
            <a:extLst>
              <a:ext uri="{FF2B5EF4-FFF2-40B4-BE49-F238E27FC236}">
                <a16:creationId xmlns:a16="http://schemas.microsoft.com/office/drawing/2014/main" id="{5EF3F2B3-9D7B-1770-0EA6-01D159BC0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79764862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>
          <p15:clr>
            <a:srgbClr val="FBAE40"/>
          </p15:clr>
        </p15:guide>
        <p15:guide id="3" orient="horz" pos="2642">
          <p15:clr>
            <a:srgbClr val="C35EA4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einleitung_01_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670" y="4189448"/>
            <a:ext cx="8236068" cy="11251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560385" y="4774286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25670" y="5336850"/>
            <a:ext cx="8236068" cy="7020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b="0" i="0">
                <a:solidFill>
                  <a:schemeClr val="accent3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052FD5BE-189F-96ED-F1AD-082C331A2CA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6CAF0752-8513-BB4F-7096-62AC1168DD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61901789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>
          <p15:clr>
            <a:srgbClr val="FBAE40"/>
          </p15:clr>
        </p15:guide>
        <p15:guide id="3" orient="horz" pos="2614">
          <p15:clr>
            <a:srgbClr val="C35EA4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eleinleitung_02_Oran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441" y="2656498"/>
            <a:ext cx="7425825" cy="11251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6000" b="1"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440" y="3781623"/>
            <a:ext cx="7425825" cy="70200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accent3"/>
                </a:solidFill>
              </a:defRPr>
            </a:lvl1pPr>
          </a:lstStyle>
          <a:p>
            <a:pPr lvl="0"/>
            <a:r>
              <a:rPr lang="de-DE"/>
              <a:t>Subline bearbeiten</a:t>
            </a:r>
            <a:endParaRPr lang="de-DE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3C3E425-1566-0702-E744-17B941A26433}"/>
              </a:ext>
            </a:extLst>
          </p:cNvPr>
          <p:cNvSpPr txBox="1">
            <a:spLocks/>
          </p:cNvSpPr>
          <p:nvPr userDrawn="1"/>
        </p:nvSpPr>
        <p:spPr>
          <a:xfrm>
            <a:off x="-336385" y="5732875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bg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36C543D9-254C-A158-4D51-E7FFEE29C3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9E60C389-A546-FC2E-BDF3-DDB83AB687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90666686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Benutzerdefinierte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29D573-869A-47BE-487A-F60D8F00A5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89393"/>
            <a:ext cx="488796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7" name="Textplatzhalter 5">
            <a:extLst>
              <a:ext uri="{FF2B5EF4-FFF2-40B4-BE49-F238E27FC236}">
                <a16:creationId xmlns:a16="http://schemas.microsoft.com/office/drawing/2014/main" id="{FCE4D388-718C-32A6-DA8C-5BE8C4A179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18384" y="3089393"/>
            <a:ext cx="488796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500">
                <a:solidFill>
                  <a:schemeClr val="tx2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9304077-17BC-883E-922D-5E9D600757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444625"/>
            <a:ext cx="488796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1" i="0" spc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12" name="Textplatzhalter 5">
            <a:extLst>
              <a:ext uri="{FF2B5EF4-FFF2-40B4-BE49-F238E27FC236}">
                <a16:creationId xmlns:a16="http://schemas.microsoft.com/office/drawing/2014/main" id="{C9A74AE2-CC01-BDD9-7DE1-40A815CA9F8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418384" y="2444625"/>
            <a:ext cx="488796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800" b="1" i="0" spc="0">
                <a:solidFill>
                  <a:schemeClr val="tx2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B4CD8CA7-EC2C-7D95-5958-599878B37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38844263-4FDF-259F-8A42-67F3784605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D64581C-B08D-7D2D-F00F-72DD1D5DC5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007864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Benutzerdefiniertes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29D573-869A-47BE-487A-F60D8F00A5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89393"/>
            <a:ext cx="336759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9304077-17BC-883E-922D-5E9D600757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444625"/>
            <a:ext cx="336759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265A0C-1B1D-6AA3-21A4-BB3E32AB85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2205" y="3089393"/>
            <a:ext cx="336759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B92CE806-9EC6-A427-F3CE-F21565DDE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2205" y="2444625"/>
            <a:ext cx="336759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31966DA3-3AB5-9685-A228-199999A715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94148" y="3089393"/>
            <a:ext cx="336759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3F4235CF-DF71-5067-79AC-C7DF3BCEAC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4148" y="2444625"/>
            <a:ext cx="336759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7" name="Grafik 6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236EE28A-080E-E726-79F3-1429415CB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1" name="Fußzeilenplatzhalter 1">
            <a:extLst>
              <a:ext uri="{FF2B5EF4-FFF2-40B4-BE49-F238E27FC236}">
                <a16:creationId xmlns:a16="http://schemas.microsoft.com/office/drawing/2014/main" id="{C947E0BD-8222-7AD9-6FA5-BBB802F48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7A90326-7C60-D5A9-9873-769E446B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528323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Benutzerdefiniertes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29D573-869A-47BE-487A-F60D8F00A5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89393"/>
            <a:ext cx="3367590" cy="2925763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9304077-17BC-883E-922D-5E9D600757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444625"/>
            <a:ext cx="3367590" cy="444316"/>
          </a:xfrm>
          <a:prstGeom prst="rect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265A0C-1B1D-6AA3-21A4-BB3E32AB85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2205" y="3089393"/>
            <a:ext cx="3367590" cy="2925763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B92CE806-9EC6-A427-F3CE-F21565DDE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2205" y="2444625"/>
            <a:ext cx="3367590" cy="444316"/>
          </a:xfrm>
          <a:prstGeom prst="rect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31966DA3-3AB5-9685-A228-199999A715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94148" y="3089393"/>
            <a:ext cx="3367590" cy="2925763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3F4235CF-DF71-5067-79AC-C7DF3BCEAC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4148" y="2444625"/>
            <a:ext cx="3367590" cy="444316"/>
          </a:xfrm>
          <a:prstGeom prst="rect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7" name="Grafik 6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236EE28A-080E-E726-79F3-1429415CB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1" name="Fußzeilenplatzhalter 1">
            <a:extLst>
              <a:ext uri="{FF2B5EF4-FFF2-40B4-BE49-F238E27FC236}">
                <a16:creationId xmlns:a16="http://schemas.microsoft.com/office/drawing/2014/main" id="{C947E0BD-8222-7AD9-6FA5-BBB802F48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7A90326-7C60-D5A9-9873-769E446B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842411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Benutzerdefiniertes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platzhalter 5">
            <a:extLst>
              <a:ext uri="{FF2B5EF4-FFF2-40B4-BE49-F238E27FC236}">
                <a16:creationId xmlns:a16="http://schemas.microsoft.com/office/drawing/2014/main" id="{1A29D573-869A-47BE-487A-F60D8F00A5D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3089393"/>
            <a:ext cx="3367590" cy="2925763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0" name="Textplatzhalter 5">
            <a:extLst>
              <a:ext uri="{FF2B5EF4-FFF2-40B4-BE49-F238E27FC236}">
                <a16:creationId xmlns:a16="http://schemas.microsoft.com/office/drawing/2014/main" id="{E9304077-17BC-883E-922D-5E9D600757C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2444625"/>
            <a:ext cx="3367590" cy="444316"/>
          </a:xfrm>
          <a:prstGeom prst="rect">
            <a:avLst/>
          </a:prstGeom>
          <a:solidFill>
            <a:schemeClr val="bg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2" name="Textplatzhalter 5">
            <a:extLst>
              <a:ext uri="{FF2B5EF4-FFF2-40B4-BE49-F238E27FC236}">
                <a16:creationId xmlns:a16="http://schemas.microsoft.com/office/drawing/2014/main" id="{12265A0C-1B1D-6AA3-21A4-BB3E32AB85C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412205" y="3089393"/>
            <a:ext cx="3367590" cy="2925763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platzhalter 5">
            <a:extLst>
              <a:ext uri="{FF2B5EF4-FFF2-40B4-BE49-F238E27FC236}">
                <a16:creationId xmlns:a16="http://schemas.microsoft.com/office/drawing/2014/main" id="{B92CE806-9EC6-A427-F3CE-F21565DDEEA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2205" y="2444625"/>
            <a:ext cx="3367590" cy="444316"/>
          </a:xfrm>
          <a:prstGeom prst="rect">
            <a:avLst/>
          </a:prstGeom>
          <a:solidFill>
            <a:schemeClr val="bg2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sp>
        <p:nvSpPr>
          <p:cNvPr id="5" name="Textplatzhalter 5">
            <a:extLst>
              <a:ext uri="{FF2B5EF4-FFF2-40B4-BE49-F238E27FC236}">
                <a16:creationId xmlns:a16="http://schemas.microsoft.com/office/drawing/2014/main" id="{31966DA3-3AB5-9685-A228-199999A7154A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994148" y="3089393"/>
            <a:ext cx="3367590" cy="2925763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5">
            <a:extLst>
              <a:ext uri="{FF2B5EF4-FFF2-40B4-BE49-F238E27FC236}">
                <a16:creationId xmlns:a16="http://schemas.microsoft.com/office/drawing/2014/main" id="{3F4235CF-DF71-5067-79AC-C7DF3BCEAC7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994148" y="2444625"/>
            <a:ext cx="3367590" cy="444316"/>
          </a:xfrm>
          <a:prstGeom prst="rect">
            <a:avLst/>
          </a:prstGeom>
          <a:solidFill>
            <a:schemeClr val="accent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 i="0" spc="0">
                <a:solidFill>
                  <a:schemeClr val="tx1"/>
                </a:solidFill>
                <a:latin typeface="Aptos Display" panose="020B0004020202020204" pitchFamily="34" charset="0"/>
              </a:defRPr>
            </a:lvl1pPr>
          </a:lstStyle>
          <a:p>
            <a:pPr lvl="0"/>
            <a:r>
              <a:rPr lang="de-DE" dirty="0"/>
              <a:t>MASTERTEXTFORMAT</a:t>
            </a:r>
          </a:p>
        </p:txBody>
      </p:sp>
      <p:pic>
        <p:nvPicPr>
          <p:cNvPr id="7" name="Grafik 6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236EE28A-080E-E726-79F3-1429415CB7C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1" name="Fußzeilenplatzhalter 1">
            <a:extLst>
              <a:ext uri="{FF2B5EF4-FFF2-40B4-BE49-F238E27FC236}">
                <a16:creationId xmlns:a16="http://schemas.microsoft.com/office/drawing/2014/main" id="{C947E0BD-8222-7AD9-6FA5-BBB802F48C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2" name="Titel 1">
            <a:extLst>
              <a:ext uri="{FF2B5EF4-FFF2-40B4-BE49-F238E27FC236}">
                <a16:creationId xmlns:a16="http://schemas.microsoft.com/office/drawing/2014/main" id="{D7A90326-7C60-D5A9-9873-769E446B1D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70166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enutzerdefiniertes Layout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platzhalter 5">
            <a:extLst>
              <a:ext uri="{FF2B5EF4-FFF2-40B4-BE49-F238E27FC236}">
                <a16:creationId xmlns:a16="http://schemas.microsoft.com/office/drawing/2014/main" id="{D19EE318-452E-F2CA-C3F7-D6F096AB9BA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58053" y="1819581"/>
            <a:ext cx="4887960" cy="1906416"/>
          </a:xfrm>
          <a:prstGeom prst="rect">
            <a:avLst/>
          </a:prstGeom>
          <a:solidFill>
            <a:schemeClr val="bg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extplatzhalter 5">
            <a:extLst>
              <a:ext uri="{FF2B5EF4-FFF2-40B4-BE49-F238E27FC236}">
                <a16:creationId xmlns:a16="http://schemas.microsoft.com/office/drawing/2014/main" id="{6A688C3F-977D-BB1B-3DDD-EA35ED22D36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58053" y="4182634"/>
            <a:ext cx="4887960" cy="1906416"/>
          </a:xfrm>
          <a:prstGeom prst="rect">
            <a:avLst/>
          </a:prstGeom>
          <a:solidFill>
            <a:schemeClr val="accent1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platzhalter 5">
            <a:extLst>
              <a:ext uri="{FF2B5EF4-FFF2-40B4-BE49-F238E27FC236}">
                <a16:creationId xmlns:a16="http://schemas.microsoft.com/office/drawing/2014/main" id="{3DFBB90F-BF9B-6802-98FE-A0C2880285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445989" y="1819581"/>
            <a:ext cx="4887960" cy="1906416"/>
          </a:xfrm>
          <a:prstGeom prst="rect">
            <a:avLst/>
          </a:prstGeom>
          <a:solidFill>
            <a:schemeClr val="bg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platzhalter 5">
            <a:extLst>
              <a:ext uri="{FF2B5EF4-FFF2-40B4-BE49-F238E27FC236}">
                <a16:creationId xmlns:a16="http://schemas.microsoft.com/office/drawing/2014/main" id="{65FA05B2-6BD9-2F0F-249C-AC7509397E5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45989" y="4182634"/>
            <a:ext cx="4887960" cy="1906416"/>
          </a:xfrm>
          <a:prstGeom prst="rect">
            <a:avLst/>
          </a:prstGeom>
          <a:solidFill>
            <a:schemeClr val="accent2"/>
          </a:solidFill>
        </p:spPr>
        <p:txBody>
          <a:bodyPr lIns="180000" tIns="180000" rIns="180000" bIns="180000">
            <a:normAutofit/>
          </a:bodyPr>
          <a:lstStyle>
            <a:lvl1pPr marL="0" indent="0">
              <a:lnSpc>
                <a:spcPct val="100000"/>
              </a:lnSpc>
              <a:buNone/>
              <a:defRPr sz="15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FD9C10A7-D0A6-9FCD-35B9-893E1F24B7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AC125BF7-6E98-6BF7-CE14-E3F1E017499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E362AAD2-BB72-9B31-D76E-7F593CB404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42066877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enutzerdefiniertes Layou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711624" y="2843897"/>
            <a:ext cx="4176464" cy="3689969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50000"/>
              </a:lnSpc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 dirty="0"/>
              <a:t>Zitat bearbeiten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593E724B-E424-C3EF-DC7F-8EFAEA6397D5}"/>
              </a:ext>
            </a:extLst>
          </p:cNvPr>
          <p:cNvSpPr txBox="1">
            <a:spLocks/>
          </p:cNvSpPr>
          <p:nvPr userDrawn="1"/>
        </p:nvSpPr>
        <p:spPr>
          <a:xfrm>
            <a:off x="635571" y="1457467"/>
            <a:ext cx="1973560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45000" b="0" i="0" dirty="0">
                <a:solidFill>
                  <a:schemeClr val="accent2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„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A50331BE-7833-1E57-6361-1ACF5DA950D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711624" y="2492896"/>
            <a:ext cx="4019871" cy="35100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50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dirty="0" err="1"/>
              <a:t>Preline</a:t>
            </a:r>
            <a:r>
              <a:rPr lang="de-DE" dirty="0"/>
              <a:t> bearbeiten</a:t>
            </a:r>
          </a:p>
        </p:txBody>
      </p:sp>
      <p:sp>
        <p:nvSpPr>
          <p:cNvPr id="9" name="Bildplatzhalter 4">
            <a:extLst>
              <a:ext uri="{FF2B5EF4-FFF2-40B4-BE49-F238E27FC236}">
                <a16:creationId xmlns:a16="http://schemas.microsoft.com/office/drawing/2014/main" id="{11ED900C-8C63-878C-7752-5F9DD87408C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56040" y="539899"/>
            <a:ext cx="5778202" cy="5778202"/>
          </a:xfrm>
          <a:prstGeom prst="ellipse">
            <a:avLst/>
          </a:prstGeom>
          <a:solidFill>
            <a:schemeClr val="accent5"/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durch Klicken auf Symbol hinzufügen</a:t>
            </a:r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1350A6B5-206B-5853-C34A-843FCBF600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1444C2A1-83E6-BCD2-7B31-01DCCAAD52A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2004286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klei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8">
            <a:extLst>
              <a:ext uri="{FF2B5EF4-FFF2-40B4-BE49-F238E27FC236}">
                <a16:creationId xmlns:a16="http://schemas.microsoft.com/office/drawing/2014/main" id="{9453E3CE-24CC-3C44-3672-0FECCD9F6D1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9" name="Inhaltsplatzhalter 2">
            <a:extLst>
              <a:ext uri="{FF2B5EF4-FFF2-40B4-BE49-F238E27FC236}">
                <a16:creationId xmlns:a16="http://schemas.microsoft.com/office/drawing/2014/main" id="{C51207EE-5605-828B-7E33-2FE4328C29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4573" y="4531229"/>
            <a:ext cx="4451348" cy="1440160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lnSpc>
                <a:spcPct val="100000"/>
              </a:lnSpc>
              <a:buNone/>
              <a:defRPr sz="1600"/>
            </a:lvl2pPr>
            <a:lvl3pPr marL="914400" indent="0">
              <a:lnSpc>
                <a:spcPct val="100000"/>
              </a:lnSpc>
              <a:buNone/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1D850432-1CBD-F72D-F6BE-B85FAB2E691B}"/>
              </a:ext>
            </a:extLst>
          </p:cNvPr>
          <p:cNvCxnSpPr>
            <a:cxnSpLocks/>
          </p:cNvCxnSpPr>
          <p:nvPr userDrawn="1"/>
        </p:nvCxnSpPr>
        <p:spPr>
          <a:xfrm>
            <a:off x="855482" y="3429000"/>
            <a:ext cx="0" cy="2542389"/>
          </a:xfrm>
          <a:prstGeom prst="line">
            <a:avLst/>
          </a:prstGeom>
          <a:ln w="57150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Inhaltsplatzhalter 2">
            <a:extLst>
              <a:ext uri="{FF2B5EF4-FFF2-40B4-BE49-F238E27FC236}">
                <a16:creationId xmlns:a16="http://schemas.microsoft.com/office/drawing/2014/main" id="{82BFAC5C-BA7F-86DB-4FCD-C85068C5744A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924573" y="3428293"/>
            <a:ext cx="4451348" cy="110293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 b="1" i="0">
                <a:latin typeface="Aptos" panose="020B0004020202020204" pitchFamily="34" charset="0"/>
              </a:defRPr>
            </a:lvl1pPr>
            <a:lvl2pPr marL="457200" indent="0">
              <a:buNone/>
              <a:defRPr sz="1600" b="1" i="0">
                <a:latin typeface="Aptos" panose="020B0004020202020204" pitchFamily="34" charset="0"/>
              </a:defRPr>
            </a:lvl2pPr>
            <a:lvl3pPr marL="914400" indent="0">
              <a:buNone/>
              <a:defRPr sz="1600" b="1" i="0">
                <a:latin typeface="Aptos" panose="020B0004020202020204" pitchFamily="34" charset="0"/>
              </a:defRPr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D3563407-66B8-DE43-A66B-9F6B3070159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DE4CF24-C370-2DE2-8B19-FDA5A0B09D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4" name="Titel 1">
            <a:extLst>
              <a:ext uri="{FF2B5EF4-FFF2-40B4-BE49-F238E27FC236}">
                <a16:creationId xmlns:a16="http://schemas.microsoft.com/office/drawing/2014/main" id="{3332AFAF-79EC-FA37-1773-578689DAB0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5256577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32884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_BIld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506004"/>
            <a:ext cx="4683512" cy="348220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 sz="2400"/>
            </a:lvl1pPr>
            <a:lvl2pPr marL="457200" indent="0">
              <a:lnSpc>
                <a:spcPct val="100000"/>
              </a:lnSpc>
              <a:buNone/>
              <a:defRPr sz="2000"/>
            </a:lvl2pPr>
            <a:lvl3pPr marL="914400" indent="0">
              <a:lnSpc>
                <a:spcPct val="100000"/>
              </a:lnSpc>
              <a:buNone/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908C11D6-A21F-1DAB-8444-A9F6FAC3D8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70B8458F-73E6-76C4-190C-26F4B3A6F9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9A0B5A1B-F80A-D798-B366-474D75983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5257800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273447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 oder 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EA843A7-6ED2-C3D4-FE14-CC7BA93BE54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276837"/>
            <a:ext cx="4683512" cy="3762013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5000" b="1"/>
            </a:lvl1pPr>
          </a:lstStyle>
          <a:p>
            <a:r>
              <a:rPr lang="de-DE" dirty="0"/>
              <a:t>Zitat oder Statement bearbeiten</a:t>
            </a:r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49810EC4-575F-09B6-A331-27C2555AD21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0263" y="1916832"/>
            <a:ext cx="4691449" cy="351001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l">
              <a:buNone/>
              <a:defRPr sz="1500">
                <a:solidFill>
                  <a:schemeClr val="accent5"/>
                </a:solidFill>
              </a:defRPr>
            </a:lvl1pPr>
          </a:lstStyle>
          <a:p>
            <a:pPr lvl="0"/>
            <a:r>
              <a:rPr lang="de-DE" dirty="0" err="1"/>
              <a:t>Preline</a:t>
            </a:r>
            <a:r>
              <a:rPr lang="de-DE" dirty="0"/>
              <a:t> bearbeiten</a:t>
            </a:r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779A8FF9-7877-BB1F-2BB0-D4A1EEE3AF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BDC00456-8642-8D7B-EF30-70185D2D593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5687158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3429000"/>
            <a:ext cx="10523537" cy="2590109"/>
          </a:xfrm>
          <a:prstGeom prst="rect">
            <a:avLst/>
          </a:prstGeom>
        </p:spPr>
        <p:txBody>
          <a:bodyPr numCol="2" spcCol="180000"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929BE0C2-48E4-AB46-17D2-52F4B0ECE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4460B451-1EB6-FF2C-2011-756E0A4D7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591E201C-CEBA-0C7C-06F4-16875DDAC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35073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_2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735442" y="1260088"/>
            <a:ext cx="3709641" cy="255258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2506004"/>
            <a:ext cx="4683512" cy="3482201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 sz="2400"/>
            </a:lvl1pPr>
            <a:lvl2pPr>
              <a:lnSpc>
                <a:spcPct val="100000"/>
              </a:lnSpc>
              <a:defRPr sz="2000"/>
            </a:lvl2pPr>
            <a:lvl3pPr>
              <a:lnSpc>
                <a:spcPct val="100000"/>
              </a:lnSpc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sp>
        <p:nvSpPr>
          <p:cNvPr id="7" name="Bildplatzhalter 8">
            <a:extLst>
              <a:ext uri="{FF2B5EF4-FFF2-40B4-BE49-F238E27FC236}">
                <a16:creationId xmlns:a16="http://schemas.microsoft.com/office/drawing/2014/main" id="{C07A3C9B-8A01-24E6-B130-6ED39F120A4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8056753" y="2871439"/>
            <a:ext cx="3600000" cy="360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6297AB11-85E2-601B-77F5-EDAB9BD7CB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69388019-64C7-9F82-1E26-1945FD4706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6" name="Titel 1">
            <a:extLst>
              <a:ext uri="{FF2B5EF4-FFF2-40B4-BE49-F238E27FC236}">
                <a16:creationId xmlns:a16="http://schemas.microsoft.com/office/drawing/2014/main" id="{29AAD0A7-4799-48F5-896E-253E24B00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4537720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756268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2383" y="5634245"/>
            <a:ext cx="2372188" cy="7650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Bildplatzhalter 8">
            <a:extLst>
              <a:ext uri="{FF2B5EF4-FFF2-40B4-BE49-F238E27FC236}">
                <a16:creationId xmlns:a16="http://schemas.microsoft.com/office/drawing/2014/main" id="{130D04E2-65E7-1F2C-DA8C-95C1095459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52382" y="1988840"/>
            <a:ext cx="2372189" cy="338884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6" name="Bildplatzhalter 8">
            <a:extLst>
              <a:ext uri="{FF2B5EF4-FFF2-40B4-BE49-F238E27FC236}">
                <a16:creationId xmlns:a16="http://schemas.microsoft.com/office/drawing/2014/main" id="{6B2E712D-2C39-10CF-DD32-E8689D28CF28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3590585" y="1988840"/>
            <a:ext cx="2372189" cy="338884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7" name="Bildplatzhalter 8">
            <a:extLst>
              <a:ext uri="{FF2B5EF4-FFF2-40B4-BE49-F238E27FC236}">
                <a16:creationId xmlns:a16="http://schemas.microsoft.com/office/drawing/2014/main" id="{26F1C460-C96E-9F54-BEBA-D182B9179C33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328788" y="1988840"/>
            <a:ext cx="2372189" cy="338884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8" name="Bildplatzhalter 8">
            <a:extLst>
              <a:ext uri="{FF2B5EF4-FFF2-40B4-BE49-F238E27FC236}">
                <a16:creationId xmlns:a16="http://schemas.microsoft.com/office/drawing/2014/main" id="{CD33A7FE-168F-638F-6E31-EF2D5213C71F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066992" y="1988840"/>
            <a:ext cx="2372189" cy="338884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9" name="Inhaltsplatzhalter 2">
            <a:extLst>
              <a:ext uri="{FF2B5EF4-FFF2-40B4-BE49-F238E27FC236}">
                <a16:creationId xmlns:a16="http://schemas.microsoft.com/office/drawing/2014/main" id="{514064EA-BFD7-9DC9-7622-6B9C156BC0D9}"/>
              </a:ext>
            </a:extLst>
          </p:cNvPr>
          <p:cNvSpPr>
            <a:spLocks noGrp="1"/>
          </p:cNvSpPr>
          <p:nvPr>
            <p:ph idx="22"/>
          </p:nvPr>
        </p:nvSpPr>
        <p:spPr>
          <a:xfrm>
            <a:off x="3580593" y="5634245"/>
            <a:ext cx="2372188" cy="7650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0" name="Inhaltsplatzhalter 2">
            <a:extLst>
              <a:ext uri="{FF2B5EF4-FFF2-40B4-BE49-F238E27FC236}">
                <a16:creationId xmlns:a16="http://schemas.microsoft.com/office/drawing/2014/main" id="{5F94AF5D-113A-73C4-BDB0-F073171D3D35}"/>
              </a:ext>
            </a:extLst>
          </p:cNvPr>
          <p:cNvSpPr>
            <a:spLocks noGrp="1"/>
          </p:cNvSpPr>
          <p:nvPr>
            <p:ph idx="23"/>
          </p:nvPr>
        </p:nvSpPr>
        <p:spPr>
          <a:xfrm>
            <a:off x="6308803" y="5634245"/>
            <a:ext cx="2372188" cy="7650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1" name="Inhaltsplatzhalter 2">
            <a:extLst>
              <a:ext uri="{FF2B5EF4-FFF2-40B4-BE49-F238E27FC236}">
                <a16:creationId xmlns:a16="http://schemas.microsoft.com/office/drawing/2014/main" id="{BAF6C49F-3383-D42B-8914-F6994FBB7174}"/>
              </a:ext>
            </a:extLst>
          </p:cNvPr>
          <p:cNvSpPr>
            <a:spLocks noGrp="1"/>
          </p:cNvSpPr>
          <p:nvPr>
            <p:ph idx="24"/>
          </p:nvPr>
        </p:nvSpPr>
        <p:spPr>
          <a:xfrm>
            <a:off x="9007033" y="5634245"/>
            <a:ext cx="2372188" cy="76508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600"/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F7D1CEEC-B75C-D298-E607-9FD596094766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A251D8B9-BE26-B668-3219-581F7188D7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7ACCFC25-FEFE-5FB9-F49D-05FE41A20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770679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514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1A3E22-EFDB-C565-C079-49363D9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3" y="3933056"/>
            <a:ext cx="4019871" cy="21057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86ACC40D-D8E4-4DF3-F913-FE08AF0968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0263" y="3429000"/>
            <a:ext cx="4019871" cy="351001"/>
          </a:xfrm>
          <a:prstGeom prst="rect">
            <a:avLst/>
          </a:prstGeom>
          <a:solidFill>
            <a:schemeClr val="tx1"/>
          </a:solidFill>
        </p:spPr>
        <p:txBody>
          <a:bodyPr anchor="b" anchorCtr="0"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Preline</a:t>
            </a:r>
            <a:r>
              <a:rPr lang="de-DE" dirty="0"/>
              <a:t> bearbeiten</a:t>
            </a:r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F7A92C14-99A0-4512-36C2-E0266EC951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BFFE87CE-DDD8-1968-5A2C-506C04C27A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0406322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514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1A3E22-EFDB-C565-C079-49363D9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3" y="3933056"/>
            <a:ext cx="4019871" cy="21057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86ACC40D-D8E4-4DF3-F913-FE08AF0968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0263" y="3429000"/>
            <a:ext cx="4019871" cy="351001"/>
          </a:xfrm>
          <a:prstGeom prst="rect">
            <a:avLst/>
          </a:prstGeom>
          <a:solidFill>
            <a:schemeClr val="tx2"/>
          </a:solidFill>
        </p:spPr>
        <p:txBody>
          <a:bodyPr anchor="b" anchorCtr="0"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Preline</a:t>
            </a:r>
            <a:r>
              <a:rPr lang="de-DE" dirty="0"/>
              <a:t>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BA58B08F-F340-138F-3CFD-09121237E2D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AC4AD175-6C2B-E069-1830-3C86C81A77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1675037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514" y="0"/>
            <a:ext cx="12192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C1A3E22-EFDB-C565-C079-49363D9C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263" y="3933056"/>
            <a:ext cx="4019871" cy="2105794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sz="3000" b="1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4" name="Textplatzhalter 7">
            <a:extLst>
              <a:ext uri="{FF2B5EF4-FFF2-40B4-BE49-F238E27FC236}">
                <a16:creationId xmlns:a16="http://schemas.microsoft.com/office/drawing/2014/main" id="{86ACC40D-D8E4-4DF3-F913-FE08AF0968D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0263" y="3429000"/>
            <a:ext cx="4019871" cy="351001"/>
          </a:xfrm>
          <a:prstGeom prst="rect">
            <a:avLst/>
          </a:prstGeom>
          <a:solidFill>
            <a:schemeClr val="accent1"/>
          </a:solidFill>
        </p:spPr>
        <p:txBody>
          <a:bodyPr anchor="b" anchorCtr="0">
            <a:normAutofit/>
          </a:bodyPr>
          <a:lstStyle>
            <a:lvl1pPr marL="0" indent="0" algn="l">
              <a:buNone/>
              <a:defRPr sz="1500">
                <a:solidFill>
                  <a:schemeClr val="bg1"/>
                </a:solidFill>
              </a:defRPr>
            </a:lvl1pPr>
          </a:lstStyle>
          <a:p>
            <a:pPr lvl="0"/>
            <a:r>
              <a:rPr lang="de-DE" dirty="0" err="1"/>
              <a:t>Preline</a:t>
            </a:r>
            <a:r>
              <a:rPr lang="de-DE" dirty="0"/>
              <a:t>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DE7F76C6-E466-0028-BE1E-0E9F408B38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5" name="Fußzeilenplatzhalter 1">
            <a:extLst>
              <a:ext uri="{FF2B5EF4-FFF2-40B4-BE49-F238E27FC236}">
                <a16:creationId xmlns:a16="http://schemas.microsoft.com/office/drawing/2014/main" id="{130F695F-BD51-7FF2-796B-381AEA33A71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792890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861084" y="3428999"/>
            <a:ext cx="5499612" cy="360040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4" name="Bildplatzhalter 8">
            <a:extLst>
              <a:ext uri="{FF2B5EF4-FFF2-40B4-BE49-F238E27FC236}">
                <a16:creationId xmlns:a16="http://schemas.microsoft.com/office/drawing/2014/main" id="{FDCEDD95-FA77-179C-5728-3639182D8E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168696" y="-178897"/>
            <a:ext cx="7029781" cy="720829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14" name="Bildplatzhalter 8">
            <a:extLst>
              <a:ext uri="{FF2B5EF4-FFF2-40B4-BE49-F238E27FC236}">
                <a16:creationId xmlns:a16="http://schemas.microsoft.com/office/drawing/2014/main" id="{C265AA1C-B289-0D52-665F-E1F1DF4EF67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61084" y="-178897"/>
            <a:ext cx="5499612" cy="360040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1536937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ildplatzhalter 8">
            <a:extLst>
              <a:ext uri="{FF2B5EF4-FFF2-40B4-BE49-F238E27FC236}">
                <a16:creationId xmlns:a16="http://schemas.microsoft.com/office/drawing/2014/main" id="{FDCEDD95-FA77-179C-5728-3639182D8E8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92222" y="-27600"/>
            <a:ext cx="4968474" cy="6984991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Bildplatzhalter 8">
            <a:extLst>
              <a:ext uri="{FF2B5EF4-FFF2-40B4-BE49-F238E27FC236}">
                <a16:creationId xmlns:a16="http://schemas.microsoft.com/office/drawing/2014/main" id="{222EA230-DC56-E9DD-34FB-1D28196298A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-96687" y="3396479"/>
            <a:ext cx="5225394" cy="356091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6" name="Bildplatzhalter 8">
            <a:extLst>
              <a:ext uri="{FF2B5EF4-FFF2-40B4-BE49-F238E27FC236}">
                <a16:creationId xmlns:a16="http://schemas.microsoft.com/office/drawing/2014/main" id="{04B977AA-A3A1-CC35-0272-9600FB218BE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280222" y="-27599"/>
            <a:ext cx="5112000" cy="3432748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8" name="Bildplatzhalter 8">
            <a:extLst>
              <a:ext uri="{FF2B5EF4-FFF2-40B4-BE49-F238E27FC236}">
                <a16:creationId xmlns:a16="http://schemas.microsoft.com/office/drawing/2014/main" id="{A495C89F-A256-C2FB-74AA-0C88A98E77CF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128707" y="3396480"/>
            <a:ext cx="2263515" cy="3560912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9" name="Bildplatzhalter 8">
            <a:extLst>
              <a:ext uri="{FF2B5EF4-FFF2-40B4-BE49-F238E27FC236}">
                <a16:creationId xmlns:a16="http://schemas.microsoft.com/office/drawing/2014/main" id="{31F753E7-E225-F5FA-A515-8C776946151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-96687" y="-27600"/>
            <a:ext cx="2377264" cy="343906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bg1"/>
            </a:solidFill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4423676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Vollfläch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4514" y="0"/>
            <a:ext cx="12192000" cy="6858000"/>
          </a:xfrm>
          <a:prstGeom prst="rect">
            <a:avLst/>
          </a:prstGeom>
          <a:solidFill>
            <a:schemeClr val="accent6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369753129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xt_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CDDB010-73BF-D820-4621-519FBEF6B3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7965" y="3882666"/>
            <a:ext cx="1944000" cy="1944000"/>
          </a:xfrm>
          <a:prstGeom prst="rect">
            <a:avLst/>
          </a:prstGeom>
          <a:solidFill>
            <a:schemeClr val="tx2"/>
          </a:solidFill>
        </p:spPr>
        <p:txBody>
          <a:bodyPr lIns="108000" tIns="216000" rIns="108000" bIns="108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6EA56C29-D8DB-0FDC-B12F-997BD3DCE6DA}"/>
              </a:ext>
            </a:extLst>
          </p:cNvPr>
          <p:cNvSpPr/>
          <p:nvPr userDrawn="1"/>
        </p:nvSpPr>
        <p:spPr>
          <a:xfrm>
            <a:off x="1300864" y="2021648"/>
            <a:ext cx="1058202" cy="1058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5000" b="1" i="0" dirty="0">
                <a:latin typeface="Aptos ExtraBold" panose="020B0004020202020204" pitchFamily="34" charset="0"/>
              </a:rPr>
              <a:t>01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B9F4ADB9-AE05-896F-A81F-C67D7BADB91A}"/>
              </a:ext>
            </a:extLst>
          </p:cNvPr>
          <p:cNvSpPr/>
          <p:nvPr userDrawn="1"/>
        </p:nvSpPr>
        <p:spPr>
          <a:xfrm>
            <a:off x="3475622" y="2021648"/>
            <a:ext cx="1058400" cy="1058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5000" b="1" i="0" dirty="0">
                <a:latin typeface="Aptos ExtraBold" panose="020B0004020202020204" pitchFamily="34" charset="0"/>
              </a:rPr>
              <a:t>03</a:t>
            </a:r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76D2D79A-2F97-4E25-3976-915C453D5CAF}"/>
              </a:ext>
            </a:extLst>
          </p:cNvPr>
          <p:cNvSpPr/>
          <p:nvPr userDrawn="1"/>
        </p:nvSpPr>
        <p:spPr>
          <a:xfrm>
            <a:off x="5650479" y="2021648"/>
            <a:ext cx="1058400" cy="1058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5000" b="1" i="0" dirty="0">
                <a:latin typeface="Aptos ExtraBold" panose="020B0004020202020204" pitchFamily="34" charset="0"/>
              </a:rPr>
              <a:t>03</a:t>
            </a:r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BB4CB16A-B8BF-9F71-25E3-288D333407CA}"/>
              </a:ext>
            </a:extLst>
          </p:cNvPr>
          <p:cNvSpPr/>
          <p:nvPr userDrawn="1"/>
        </p:nvSpPr>
        <p:spPr>
          <a:xfrm>
            <a:off x="7825337" y="2021648"/>
            <a:ext cx="1058400" cy="1058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5000" b="1" i="0" dirty="0">
                <a:latin typeface="Aptos ExtraBold" panose="020B0004020202020204" pitchFamily="34" charset="0"/>
              </a:rPr>
              <a:t>04</a:t>
            </a: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5EC1D9CB-AB8C-0F6C-F7DD-D5DFB3345C1A}"/>
              </a:ext>
            </a:extLst>
          </p:cNvPr>
          <p:cNvSpPr/>
          <p:nvPr userDrawn="1"/>
        </p:nvSpPr>
        <p:spPr>
          <a:xfrm>
            <a:off x="10000195" y="2021648"/>
            <a:ext cx="1058400" cy="1058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de-DE" sz="5000" b="1" i="0" dirty="0">
                <a:latin typeface="Aptos ExtraBold" panose="020B0004020202020204" pitchFamily="34" charset="0"/>
              </a:rPr>
              <a:t>05</a:t>
            </a:r>
          </a:p>
        </p:txBody>
      </p:sp>
      <p:cxnSp>
        <p:nvCxnSpPr>
          <p:cNvPr id="39" name="Gerade Verbindung 38">
            <a:extLst>
              <a:ext uri="{FF2B5EF4-FFF2-40B4-BE49-F238E27FC236}">
                <a16:creationId xmlns:a16="http://schemas.microsoft.com/office/drawing/2014/main" id="{B0ADB2AB-8DC0-6B97-805E-303D5066D499}"/>
              </a:ext>
            </a:extLst>
          </p:cNvPr>
          <p:cNvCxnSpPr>
            <a:cxnSpLocks/>
          </p:cNvCxnSpPr>
          <p:nvPr userDrawn="1"/>
        </p:nvCxnSpPr>
        <p:spPr>
          <a:xfrm flipH="1">
            <a:off x="4004255" y="3248980"/>
            <a:ext cx="1134" cy="633686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1" name="Gerade Verbindung 40">
            <a:extLst>
              <a:ext uri="{FF2B5EF4-FFF2-40B4-BE49-F238E27FC236}">
                <a16:creationId xmlns:a16="http://schemas.microsoft.com/office/drawing/2014/main" id="{8D7E0E90-3C77-17CB-3ADE-8C55CB51F9A5}"/>
              </a:ext>
            </a:extLst>
          </p:cNvPr>
          <p:cNvCxnSpPr>
            <a:cxnSpLocks/>
          </p:cNvCxnSpPr>
          <p:nvPr userDrawn="1"/>
        </p:nvCxnSpPr>
        <p:spPr>
          <a:xfrm flipH="1">
            <a:off x="1829398" y="3248980"/>
            <a:ext cx="1134" cy="633686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2" name="Gerade Verbindung 41">
            <a:extLst>
              <a:ext uri="{FF2B5EF4-FFF2-40B4-BE49-F238E27FC236}">
                <a16:creationId xmlns:a16="http://schemas.microsoft.com/office/drawing/2014/main" id="{3B8E74CF-E24A-EAC0-BB55-116DEC6AD27A}"/>
              </a:ext>
            </a:extLst>
          </p:cNvPr>
          <p:cNvCxnSpPr>
            <a:cxnSpLocks/>
          </p:cNvCxnSpPr>
          <p:nvPr userDrawn="1"/>
        </p:nvCxnSpPr>
        <p:spPr>
          <a:xfrm flipH="1">
            <a:off x="8353970" y="3248980"/>
            <a:ext cx="1134" cy="633686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3" name="Gerade Verbindung 42">
            <a:extLst>
              <a:ext uri="{FF2B5EF4-FFF2-40B4-BE49-F238E27FC236}">
                <a16:creationId xmlns:a16="http://schemas.microsoft.com/office/drawing/2014/main" id="{0EF7F34E-CBAA-3619-9942-10ED150D4CAD}"/>
              </a:ext>
            </a:extLst>
          </p:cNvPr>
          <p:cNvCxnSpPr>
            <a:cxnSpLocks/>
          </p:cNvCxnSpPr>
          <p:nvPr userDrawn="1"/>
        </p:nvCxnSpPr>
        <p:spPr>
          <a:xfrm flipH="1">
            <a:off x="6179112" y="3248980"/>
            <a:ext cx="1134" cy="633686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44" name="Gerade Verbindung 43">
            <a:extLst>
              <a:ext uri="{FF2B5EF4-FFF2-40B4-BE49-F238E27FC236}">
                <a16:creationId xmlns:a16="http://schemas.microsoft.com/office/drawing/2014/main" id="{BE61C98F-6995-859B-31C2-179036DF364A}"/>
              </a:ext>
            </a:extLst>
          </p:cNvPr>
          <p:cNvCxnSpPr>
            <a:cxnSpLocks/>
          </p:cNvCxnSpPr>
          <p:nvPr userDrawn="1"/>
        </p:nvCxnSpPr>
        <p:spPr>
          <a:xfrm flipH="1">
            <a:off x="10528828" y="3248980"/>
            <a:ext cx="1134" cy="633686"/>
          </a:xfrm>
          <a:prstGeom prst="line">
            <a:avLst/>
          </a:prstGeom>
          <a:ln w="31750" cap="rnd">
            <a:prstDash val="sysDot"/>
            <a:round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5" name="Textplatzhalter 17">
            <a:extLst>
              <a:ext uri="{FF2B5EF4-FFF2-40B4-BE49-F238E27FC236}">
                <a16:creationId xmlns:a16="http://schemas.microsoft.com/office/drawing/2014/main" id="{30DC42A1-589B-7CD8-F1F7-62D35E1F6ED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032822" y="3882666"/>
            <a:ext cx="1944000" cy="1944000"/>
          </a:xfrm>
          <a:prstGeom prst="rect">
            <a:avLst/>
          </a:prstGeom>
          <a:solidFill>
            <a:schemeClr val="tx2"/>
          </a:solidFill>
        </p:spPr>
        <p:txBody>
          <a:bodyPr lIns="108000" tIns="216000" rIns="108000" bIns="108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6" name="Textplatzhalter 17">
            <a:extLst>
              <a:ext uri="{FF2B5EF4-FFF2-40B4-BE49-F238E27FC236}">
                <a16:creationId xmlns:a16="http://schemas.microsoft.com/office/drawing/2014/main" id="{AFE5D9E4-B3D6-AA00-AA44-0A0D45F951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207679" y="3882666"/>
            <a:ext cx="1944000" cy="1944000"/>
          </a:xfrm>
          <a:prstGeom prst="rect">
            <a:avLst/>
          </a:prstGeom>
          <a:solidFill>
            <a:schemeClr val="tx2"/>
          </a:solidFill>
        </p:spPr>
        <p:txBody>
          <a:bodyPr lIns="108000" tIns="216000" rIns="108000" bIns="108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7" name="Textplatzhalter 17">
            <a:extLst>
              <a:ext uri="{FF2B5EF4-FFF2-40B4-BE49-F238E27FC236}">
                <a16:creationId xmlns:a16="http://schemas.microsoft.com/office/drawing/2014/main" id="{A5AFFEE2-CBE3-501B-0773-BEC7105681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382537" y="3882666"/>
            <a:ext cx="1944000" cy="1944000"/>
          </a:xfrm>
          <a:prstGeom prst="rect">
            <a:avLst/>
          </a:prstGeom>
          <a:solidFill>
            <a:schemeClr val="tx2"/>
          </a:solidFill>
        </p:spPr>
        <p:txBody>
          <a:bodyPr lIns="108000" tIns="216000" rIns="108000" bIns="108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8" name="Textplatzhalter 17">
            <a:extLst>
              <a:ext uri="{FF2B5EF4-FFF2-40B4-BE49-F238E27FC236}">
                <a16:creationId xmlns:a16="http://schemas.microsoft.com/office/drawing/2014/main" id="{9858E5D4-6CEE-2417-AB52-D87E7C9DD6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557395" y="3882666"/>
            <a:ext cx="1944000" cy="1944000"/>
          </a:xfrm>
          <a:prstGeom prst="rect">
            <a:avLst/>
          </a:prstGeom>
          <a:solidFill>
            <a:schemeClr val="tx2"/>
          </a:solidFill>
        </p:spPr>
        <p:txBody>
          <a:bodyPr lIns="108000" tIns="216000" rIns="108000" bIns="108000">
            <a:noAutofit/>
          </a:bodyPr>
          <a:lstStyle>
            <a:lvl1pPr marL="0" indent="0" algn="ctr">
              <a:lnSpc>
                <a:spcPct val="100000"/>
              </a:lnSpc>
              <a:buNone/>
              <a:defRPr sz="1400">
                <a:solidFill>
                  <a:schemeClr val="bg1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D75AB54B-DED4-A76E-81AD-F6F8CA2A33E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B909FA85-14A3-A3DA-F3B7-55A0F8FC9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8FAF1C09-0C11-A7CC-605B-BDF7CC4FB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81211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3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_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platzhalter 17">
            <a:extLst>
              <a:ext uri="{FF2B5EF4-FFF2-40B4-BE49-F238E27FC236}">
                <a16:creationId xmlns:a16="http://schemas.microsoft.com/office/drawing/2014/main" id="{CCDDB010-73BF-D820-4621-519FBEF6B3D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11424" y="5013176"/>
            <a:ext cx="1703997" cy="84472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5" name="Gerade Verbindung 4">
            <a:extLst>
              <a:ext uri="{FF2B5EF4-FFF2-40B4-BE49-F238E27FC236}">
                <a16:creationId xmlns:a16="http://schemas.microsoft.com/office/drawing/2014/main" id="{40EC10F8-68B3-5539-0B17-C5196D05D25A}"/>
              </a:ext>
            </a:extLst>
          </p:cNvPr>
          <p:cNvCxnSpPr>
            <a:cxnSpLocks/>
          </p:cNvCxnSpPr>
          <p:nvPr userDrawn="1"/>
        </p:nvCxnSpPr>
        <p:spPr>
          <a:xfrm>
            <a:off x="830263" y="3920648"/>
            <a:ext cx="10531475" cy="0"/>
          </a:xfrm>
          <a:prstGeom prst="line">
            <a:avLst/>
          </a:prstGeom>
          <a:ln w="88900">
            <a:solidFill>
              <a:schemeClr val="tx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extplatzhalter 17">
            <a:extLst>
              <a:ext uri="{FF2B5EF4-FFF2-40B4-BE49-F238E27FC236}">
                <a16:creationId xmlns:a16="http://schemas.microsoft.com/office/drawing/2014/main" id="{C2FECE25-553D-C5F4-2379-B2E6797AF4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07896" y="5013176"/>
            <a:ext cx="1703997" cy="84472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Textplatzhalter 17">
            <a:extLst>
              <a:ext uri="{FF2B5EF4-FFF2-40B4-BE49-F238E27FC236}">
                <a16:creationId xmlns:a16="http://schemas.microsoft.com/office/drawing/2014/main" id="{A79A20EE-F518-2510-BC77-5904BE51FEA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04368" y="5013176"/>
            <a:ext cx="1703997" cy="84472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8" name="Textplatzhalter 17">
            <a:extLst>
              <a:ext uri="{FF2B5EF4-FFF2-40B4-BE49-F238E27FC236}">
                <a16:creationId xmlns:a16="http://schemas.microsoft.com/office/drawing/2014/main" id="{E4AA0645-6318-58A9-8CD8-44950FE62F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000840" y="5013176"/>
            <a:ext cx="1703997" cy="84472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5A32F9D-D1C2-F90E-1145-02C9542A5AC1}"/>
              </a:ext>
            </a:extLst>
          </p:cNvPr>
          <p:cNvGrpSpPr/>
          <p:nvPr userDrawn="1"/>
        </p:nvGrpSpPr>
        <p:grpSpPr>
          <a:xfrm>
            <a:off x="2133646" y="2564904"/>
            <a:ext cx="8089416" cy="1355743"/>
            <a:chOff x="2133646" y="1895624"/>
            <a:chExt cx="8089416" cy="2025024"/>
          </a:xfrm>
        </p:grpSpPr>
        <p:cxnSp>
          <p:nvCxnSpPr>
            <p:cNvPr id="19" name="Gerade Verbindung 18">
              <a:extLst>
                <a:ext uri="{FF2B5EF4-FFF2-40B4-BE49-F238E27FC236}">
                  <a16:creationId xmlns:a16="http://schemas.microsoft.com/office/drawing/2014/main" id="{97EB56D1-ACBF-8704-0374-B99B02EA55A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2133646" y="189562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20">
              <a:extLst>
                <a:ext uri="{FF2B5EF4-FFF2-40B4-BE49-F238E27FC236}">
                  <a16:creationId xmlns:a16="http://schemas.microsoft.com/office/drawing/2014/main" id="{EA16B620-A796-6602-D12E-6F37EAC45DCF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4830118" y="189562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Gerade Verbindung 21">
              <a:extLst>
                <a:ext uri="{FF2B5EF4-FFF2-40B4-BE49-F238E27FC236}">
                  <a16:creationId xmlns:a16="http://schemas.microsoft.com/office/drawing/2014/main" id="{2E07FED6-BEDE-0FB4-CFC0-6703A28C1251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7526590" y="189562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Gerade Verbindung 23">
              <a:extLst>
                <a:ext uri="{FF2B5EF4-FFF2-40B4-BE49-F238E27FC236}">
                  <a16:creationId xmlns:a16="http://schemas.microsoft.com/office/drawing/2014/main" id="{BB4CD5FF-6AE2-94E8-EB4D-EE295F462FD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223062" y="189562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4F8334FB-8DFE-B7F8-A8FB-E262AFACC0E9}"/>
              </a:ext>
            </a:extLst>
          </p:cNvPr>
          <p:cNvGrpSpPr/>
          <p:nvPr userDrawn="1"/>
        </p:nvGrpSpPr>
        <p:grpSpPr>
          <a:xfrm>
            <a:off x="838200" y="3926554"/>
            <a:ext cx="8036626" cy="1174382"/>
            <a:chOff x="838200" y="3926554"/>
            <a:chExt cx="8036626" cy="2025024"/>
          </a:xfrm>
        </p:grpSpPr>
        <p:cxnSp>
          <p:nvCxnSpPr>
            <p:cNvPr id="25" name="Gerade Verbindung 24">
              <a:extLst>
                <a:ext uri="{FF2B5EF4-FFF2-40B4-BE49-F238E27FC236}">
                  <a16:creationId xmlns:a16="http://schemas.microsoft.com/office/drawing/2014/main" id="{49B49EB1-172A-66B1-BFC5-B107644BAD8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38200" y="392655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Gerade Verbindung 25">
              <a:extLst>
                <a:ext uri="{FF2B5EF4-FFF2-40B4-BE49-F238E27FC236}">
                  <a16:creationId xmlns:a16="http://schemas.microsoft.com/office/drawing/2014/main" id="{5F486CBB-E9CB-C186-B6BB-C7BE0E71B7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3481882" y="392655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Gerade Verbindung 26">
              <a:extLst>
                <a:ext uri="{FF2B5EF4-FFF2-40B4-BE49-F238E27FC236}">
                  <a16:creationId xmlns:a16="http://schemas.microsoft.com/office/drawing/2014/main" id="{1A6A82B8-2C14-53A6-598A-B657FFD9D47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6178354" y="392655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Gerade Verbindung 27">
              <a:extLst>
                <a:ext uri="{FF2B5EF4-FFF2-40B4-BE49-F238E27FC236}">
                  <a16:creationId xmlns:a16="http://schemas.microsoft.com/office/drawing/2014/main" id="{FAB72AD4-D985-FF12-950F-C3EB55C9388B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8874826" y="3926554"/>
              <a:ext cx="0" cy="2025024"/>
            </a:xfrm>
            <a:prstGeom prst="line">
              <a:avLst/>
            </a:prstGeom>
            <a:ln>
              <a:solidFill>
                <a:schemeClr val="tx1"/>
              </a:solidFill>
              <a:prstDash val="sysDot"/>
              <a:round/>
              <a:headEnd type="none"/>
              <a:tailEnd type="oval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Textplatzhalter 17">
            <a:extLst>
              <a:ext uri="{FF2B5EF4-FFF2-40B4-BE49-F238E27FC236}">
                <a16:creationId xmlns:a16="http://schemas.microsoft.com/office/drawing/2014/main" id="{58051D60-B540-720A-AC01-A4C6AA61E219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2255056" y="2440275"/>
            <a:ext cx="1703997" cy="84470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5" name="Textplatzhalter 17">
            <a:extLst>
              <a:ext uri="{FF2B5EF4-FFF2-40B4-BE49-F238E27FC236}">
                <a16:creationId xmlns:a16="http://schemas.microsoft.com/office/drawing/2014/main" id="{DD73CFAF-A5F6-A166-5E89-452FA76E28F2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4951528" y="2440275"/>
            <a:ext cx="1703997" cy="84470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6" name="Textplatzhalter 17">
            <a:extLst>
              <a:ext uri="{FF2B5EF4-FFF2-40B4-BE49-F238E27FC236}">
                <a16:creationId xmlns:a16="http://schemas.microsoft.com/office/drawing/2014/main" id="{5DAE36ED-06C9-F7F0-5D16-A04CA78CEFE7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648000" y="2440275"/>
            <a:ext cx="1703997" cy="84470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17" name="Textplatzhalter 17">
            <a:extLst>
              <a:ext uri="{FF2B5EF4-FFF2-40B4-BE49-F238E27FC236}">
                <a16:creationId xmlns:a16="http://schemas.microsoft.com/office/drawing/2014/main" id="{91936A05-F959-8E95-0E71-989E0AF1293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10344472" y="2440275"/>
            <a:ext cx="1703997" cy="844709"/>
          </a:xfrm>
          <a:prstGeom prst="rect">
            <a:avLst/>
          </a:prstGeom>
          <a:noFill/>
          <a:ln w="22225">
            <a:noFill/>
          </a:ln>
        </p:spPr>
        <p:txBody>
          <a:bodyPr lIns="0" tIns="0" rIns="108000" bIns="108000" anchor="t" anchorCtr="0">
            <a:noAutofit/>
          </a:bodyPr>
          <a:lstStyle>
            <a:lvl1pPr marL="0" indent="0" algn="l">
              <a:lnSpc>
                <a:spcPct val="100000"/>
              </a:lnSpc>
              <a:buNone/>
              <a:defRPr sz="1400">
                <a:solidFill>
                  <a:schemeClr val="accent3"/>
                </a:solidFill>
              </a:defRPr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A96C4C86-7240-2D4C-4DBD-DE7AF7E6973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7" name="Fußzeilenplatzhalter 1">
            <a:extLst>
              <a:ext uri="{FF2B5EF4-FFF2-40B4-BE49-F238E27FC236}">
                <a16:creationId xmlns:a16="http://schemas.microsoft.com/office/drawing/2014/main" id="{79178532-73D5-D521-DD49-56A33B01CB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DCBEB23A-C399-1E93-7393-CC849827F5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476284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Ohne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hteck 10">
            <a:extLst>
              <a:ext uri="{FF2B5EF4-FFF2-40B4-BE49-F238E27FC236}">
                <a16:creationId xmlns:a16="http://schemas.microsoft.com/office/drawing/2014/main" id="{76EF5EB8-E01E-D97A-CF56-C8BC2406488F}"/>
              </a:ext>
            </a:extLst>
          </p:cNvPr>
          <p:cNvSpPr/>
          <p:nvPr userDrawn="1"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12" name="Inhaltsplatzhalter 2">
            <a:extLst>
              <a:ext uri="{FF2B5EF4-FFF2-40B4-BE49-F238E27FC236}">
                <a16:creationId xmlns:a16="http://schemas.microsoft.com/office/drawing/2014/main" id="{30C2C038-F036-422B-5508-81E85B96812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59869" y="3861906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13" name="Inhaltsplatzhalter 2">
            <a:extLst>
              <a:ext uri="{FF2B5EF4-FFF2-40B4-BE49-F238E27FC236}">
                <a16:creationId xmlns:a16="http://schemas.microsoft.com/office/drawing/2014/main" id="{8C70C28B-EBCD-2EB8-B770-75EB095A9F61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9869" y="4452538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Telefon: </a:t>
            </a:r>
          </a:p>
        </p:txBody>
      </p:sp>
      <p:sp>
        <p:nvSpPr>
          <p:cNvPr id="15" name="Inhaltsplatzhalter 2">
            <a:extLst>
              <a:ext uri="{FF2B5EF4-FFF2-40B4-BE49-F238E27FC236}">
                <a16:creationId xmlns:a16="http://schemas.microsoft.com/office/drawing/2014/main" id="{11913F7B-EA67-A7ED-4957-0A0AAD803887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9869" y="5015731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E-Mail: </a:t>
            </a:r>
          </a:p>
        </p:txBody>
      </p:sp>
      <p:sp>
        <p:nvSpPr>
          <p:cNvPr id="17" name="Inhaltsplatzhalter 2">
            <a:extLst>
              <a:ext uri="{FF2B5EF4-FFF2-40B4-BE49-F238E27FC236}">
                <a16:creationId xmlns:a16="http://schemas.microsoft.com/office/drawing/2014/main" id="{CEA4F32E-3286-1DD9-1F88-0A5BB18BD9C4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559869" y="5578924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Sonstiges: </a:t>
            </a:r>
          </a:p>
        </p:txBody>
      </p:sp>
      <p:pic>
        <p:nvPicPr>
          <p:cNvPr id="10" name="Grafik 9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87E5CEBB-8118-2BA2-E38D-0C8DB8F24B7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4" name="Fußzeilenplatzhalter 1">
            <a:extLst>
              <a:ext uri="{FF2B5EF4-FFF2-40B4-BE49-F238E27FC236}">
                <a16:creationId xmlns:a16="http://schemas.microsoft.com/office/drawing/2014/main" id="{A8AFE357-30BD-AC87-93A3-F9DC104938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pic>
        <p:nvPicPr>
          <p:cNvPr id="23" name="Grafik 22" descr="Umschlag Silhouette">
            <a:extLst>
              <a:ext uri="{FF2B5EF4-FFF2-40B4-BE49-F238E27FC236}">
                <a16:creationId xmlns:a16="http://schemas.microsoft.com/office/drawing/2014/main" id="{3C5FBC40-FDE3-4F96-FF87-B737ED20E3B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019" y="5069434"/>
            <a:ext cx="451020" cy="451020"/>
          </a:xfrm>
          <a:prstGeom prst="rect">
            <a:avLst/>
          </a:prstGeom>
        </p:spPr>
      </p:pic>
      <p:pic>
        <p:nvPicPr>
          <p:cNvPr id="24" name="Grafik 23" descr="Smartphone Silhouette">
            <a:extLst>
              <a:ext uri="{FF2B5EF4-FFF2-40B4-BE49-F238E27FC236}">
                <a16:creationId xmlns:a16="http://schemas.microsoft.com/office/drawing/2014/main" id="{F5B7F129-F127-ACE8-5F2E-E348957A6A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61019" y="4465241"/>
            <a:ext cx="451020" cy="451020"/>
          </a:xfrm>
          <a:prstGeom prst="rect">
            <a:avLst/>
          </a:prstGeom>
        </p:spPr>
      </p:pic>
      <p:pic>
        <p:nvPicPr>
          <p:cNvPr id="25" name="Grafik 24" descr="Benutzer Silhouette">
            <a:extLst>
              <a:ext uri="{FF2B5EF4-FFF2-40B4-BE49-F238E27FC236}">
                <a16:creationId xmlns:a16="http://schemas.microsoft.com/office/drawing/2014/main" id="{0150BBFC-3D62-C0AD-0212-924722D53E9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019" y="3861048"/>
            <a:ext cx="451020" cy="451020"/>
          </a:xfrm>
          <a:prstGeom prst="rect">
            <a:avLst/>
          </a:prstGeom>
        </p:spPr>
      </p:pic>
      <p:pic>
        <p:nvPicPr>
          <p:cNvPr id="26" name="Grafik 25" descr="Benutzer Silhouette">
            <a:extLst>
              <a:ext uri="{FF2B5EF4-FFF2-40B4-BE49-F238E27FC236}">
                <a16:creationId xmlns:a16="http://schemas.microsoft.com/office/drawing/2014/main" id="{59C17CA9-39D6-A23F-2E58-AED8A468C31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122945" y="1469851"/>
            <a:ext cx="6226039" cy="6226039"/>
          </a:xfrm>
          <a:prstGeom prst="rect">
            <a:avLst/>
          </a:prstGeom>
        </p:spPr>
      </p:pic>
      <p:sp>
        <p:nvSpPr>
          <p:cNvPr id="27" name="Titel 1">
            <a:extLst>
              <a:ext uri="{FF2B5EF4-FFF2-40B4-BE49-F238E27FC236}">
                <a16:creationId xmlns:a16="http://schemas.microsoft.com/office/drawing/2014/main" id="{A98606B1-89A9-20A0-DF88-A388615AD3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4454484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9265720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mit_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559869" y="3861906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Vorname Nachname</a:t>
            </a:r>
          </a:p>
        </p:txBody>
      </p:sp>
      <p:pic>
        <p:nvPicPr>
          <p:cNvPr id="10" name="Grafik 9" descr="Ein Bild, das Clipart, Grafiken, Schrift, Logo enthält.&#10;&#10;Automatisch generierte Beschreibung">
            <a:extLst>
              <a:ext uri="{FF2B5EF4-FFF2-40B4-BE49-F238E27FC236}">
                <a16:creationId xmlns:a16="http://schemas.microsoft.com/office/drawing/2014/main" id="{C4758FDD-F7DE-18A0-B884-C1E5B4B60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r="58788"/>
          <a:stretch/>
        </p:blipFill>
        <p:spPr>
          <a:xfrm>
            <a:off x="11353800" y="115094"/>
            <a:ext cx="270754" cy="365125"/>
          </a:xfrm>
          <a:prstGeom prst="rect">
            <a:avLst/>
          </a:prstGeom>
        </p:spPr>
      </p:pic>
      <p:sp>
        <p:nvSpPr>
          <p:cNvPr id="6" name="Bildplatzhalter 8">
            <a:extLst>
              <a:ext uri="{FF2B5EF4-FFF2-40B4-BE49-F238E27FC236}">
                <a16:creationId xmlns:a16="http://schemas.microsoft.com/office/drawing/2014/main" id="{130D04E2-65E7-1F2C-DA8C-95C1095459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-1"/>
            <a:ext cx="6170789" cy="6945517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ABEE30B4-38BC-3E83-C940-EE9466E3C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1559869" y="4452538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Telefon: 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BC7CFB2-FA14-5F50-A33F-5FFCBCE0A33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1559869" y="5015731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E-Mail: 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1354DA30-E13D-34DC-9F6B-1BFAD1926F9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1559869" y="5578924"/>
            <a:ext cx="439211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Sonstiges: </a:t>
            </a:r>
          </a:p>
        </p:txBody>
      </p:sp>
      <p:pic>
        <p:nvPicPr>
          <p:cNvPr id="21" name="Grafik 20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E189BC39-08DA-8A42-BC01-4D00B1B86BE5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22" name="Fußzeilenplatzhalter 1">
            <a:extLst>
              <a:ext uri="{FF2B5EF4-FFF2-40B4-BE49-F238E27FC236}">
                <a16:creationId xmlns:a16="http://schemas.microsoft.com/office/drawing/2014/main" id="{C62D078A-6126-F458-3207-840C510A7F7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pic>
        <p:nvPicPr>
          <p:cNvPr id="29" name="Grafik 28" descr="Umschlag Silhouette">
            <a:extLst>
              <a:ext uri="{FF2B5EF4-FFF2-40B4-BE49-F238E27FC236}">
                <a16:creationId xmlns:a16="http://schemas.microsoft.com/office/drawing/2014/main" id="{B0B338AB-80DC-41B3-AE08-C8F5C48631E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61019" y="5069434"/>
            <a:ext cx="451020" cy="451020"/>
          </a:xfrm>
          <a:prstGeom prst="rect">
            <a:avLst/>
          </a:prstGeom>
        </p:spPr>
      </p:pic>
      <p:pic>
        <p:nvPicPr>
          <p:cNvPr id="30" name="Grafik 29" descr="Smartphone Silhouette">
            <a:extLst>
              <a:ext uri="{FF2B5EF4-FFF2-40B4-BE49-F238E27FC236}">
                <a16:creationId xmlns:a16="http://schemas.microsoft.com/office/drawing/2014/main" id="{C858DA4D-2435-35F8-8202-5EFB5C0003B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61019" y="4465241"/>
            <a:ext cx="451020" cy="451020"/>
          </a:xfrm>
          <a:prstGeom prst="rect">
            <a:avLst/>
          </a:prstGeom>
        </p:spPr>
      </p:pic>
      <p:pic>
        <p:nvPicPr>
          <p:cNvPr id="31" name="Grafik 30" descr="Benutzer Silhouette">
            <a:extLst>
              <a:ext uri="{FF2B5EF4-FFF2-40B4-BE49-F238E27FC236}">
                <a16:creationId xmlns:a16="http://schemas.microsoft.com/office/drawing/2014/main" id="{B62E5E6A-A271-BA92-1417-3B8A03A3B83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61019" y="3861048"/>
            <a:ext cx="451020" cy="451020"/>
          </a:xfrm>
          <a:prstGeom prst="rect">
            <a:avLst/>
          </a:prstGeom>
        </p:spPr>
      </p:pic>
      <p:sp>
        <p:nvSpPr>
          <p:cNvPr id="32" name="Titel 1">
            <a:extLst>
              <a:ext uri="{FF2B5EF4-FFF2-40B4-BE49-F238E27FC236}">
                <a16:creationId xmlns:a16="http://schemas.microsoft.com/office/drawing/2014/main" id="{352A6BDD-4FAC-63E6-6C70-3CF5D6CDF9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4537720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5383753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_mit_Bild_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54E087-3547-7CB5-EC94-D23804F71F5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306160" y="3861906"/>
            <a:ext cx="364540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1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Vorname Nachname</a:t>
            </a:r>
          </a:p>
        </p:txBody>
      </p:sp>
      <p:sp>
        <p:nvSpPr>
          <p:cNvPr id="6" name="Bildplatzhalter 8">
            <a:extLst>
              <a:ext uri="{FF2B5EF4-FFF2-40B4-BE49-F238E27FC236}">
                <a16:creationId xmlns:a16="http://schemas.microsoft.com/office/drawing/2014/main" id="{130D04E2-65E7-1F2C-DA8C-95C10954599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838200" y="2168860"/>
            <a:ext cx="3421667" cy="3851249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noFill/>
          </a:ln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2" name="Inhaltsplatzhalter 2">
            <a:extLst>
              <a:ext uri="{FF2B5EF4-FFF2-40B4-BE49-F238E27FC236}">
                <a16:creationId xmlns:a16="http://schemas.microsoft.com/office/drawing/2014/main" id="{ABEE30B4-38BC-3E83-C940-EE9466E3C394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5306160" y="4452538"/>
            <a:ext cx="364540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Telefon: </a:t>
            </a:r>
          </a:p>
        </p:txBody>
      </p:sp>
      <p:sp>
        <p:nvSpPr>
          <p:cNvPr id="4" name="Inhaltsplatzhalter 2">
            <a:extLst>
              <a:ext uri="{FF2B5EF4-FFF2-40B4-BE49-F238E27FC236}">
                <a16:creationId xmlns:a16="http://schemas.microsoft.com/office/drawing/2014/main" id="{4BC7CFB2-FA14-5F50-A33F-5FFCBCE0A335}"/>
              </a:ext>
            </a:extLst>
          </p:cNvPr>
          <p:cNvSpPr>
            <a:spLocks noGrp="1"/>
          </p:cNvSpPr>
          <p:nvPr>
            <p:ph idx="18" hasCustomPrompt="1"/>
          </p:nvPr>
        </p:nvSpPr>
        <p:spPr>
          <a:xfrm>
            <a:off x="5306160" y="5015731"/>
            <a:ext cx="364540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E-Mail: </a:t>
            </a:r>
          </a:p>
        </p:txBody>
      </p:sp>
      <p:sp>
        <p:nvSpPr>
          <p:cNvPr id="5" name="Inhaltsplatzhalter 2">
            <a:extLst>
              <a:ext uri="{FF2B5EF4-FFF2-40B4-BE49-F238E27FC236}">
                <a16:creationId xmlns:a16="http://schemas.microsoft.com/office/drawing/2014/main" id="{1354DA30-E13D-34DC-9F6B-1BFAD1926F9A}"/>
              </a:ext>
            </a:extLst>
          </p:cNvPr>
          <p:cNvSpPr>
            <a:spLocks noGrp="1"/>
          </p:cNvSpPr>
          <p:nvPr>
            <p:ph idx="19" hasCustomPrompt="1"/>
          </p:nvPr>
        </p:nvSpPr>
        <p:spPr>
          <a:xfrm>
            <a:off x="5306160" y="5578924"/>
            <a:ext cx="3645405" cy="46092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>
              <a:buNone/>
              <a:defRPr sz="1600" b="0" i="0">
                <a:latin typeface="Aptos Display" panose="020B0004020202020204" pitchFamily="34" charset="0"/>
              </a:defRPr>
            </a:lvl1pPr>
            <a:lvl2pPr>
              <a:defRPr sz="2000"/>
            </a:lvl2pPr>
            <a:lvl3pPr>
              <a:defRPr sz="1500"/>
            </a:lvl3pPr>
          </a:lstStyle>
          <a:p>
            <a:pPr lvl="0"/>
            <a:r>
              <a:rPr lang="de-DE" dirty="0"/>
              <a:t>Sonstiges: </a:t>
            </a:r>
          </a:p>
        </p:txBody>
      </p:sp>
      <p:pic>
        <p:nvPicPr>
          <p:cNvPr id="8" name="Grafik 7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E87FEB2D-CBE0-9FEF-5F4D-2D8A7F0A362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0" name="Fußzeilenplatzhalter 1">
            <a:extLst>
              <a:ext uri="{FF2B5EF4-FFF2-40B4-BE49-F238E27FC236}">
                <a16:creationId xmlns:a16="http://schemas.microsoft.com/office/drawing/2014/main" id="{A7D2430E-3DB6-874A-F744-04F5179C1F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pic>
        <p:nvPicPr>
          <p:cNvPr id="11" name="Grafik 10" descr="Umschlag Silhouette">
            <a:extLst>
              <a:ext uri="{FF2B5EF4-FFF2-40B4-BE49-F238E27FC236}">
                <a16:creationId xmlns:a16="http://schemas.microsoft.com/office/drawing/2014/main" id="{5F0737F5-4DF5-56A6-9508-C1412CA2EDA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8650" y="5069434"/>
            <a:ext cx="451020" cy="451020"/>
          </a:xfrm>
          <a:prstGeom prst="rect">
            <a:avLst/>
          </a:prstGeom>
        </p:spPr>
      </p:pic>
      <p:pic>
        <p:nvPicPr>
          <p:cNvPr id="12" name="Grafik 11" descr="Smartphone Silhouette">
            <a:extLst>
              <a:ext uri="{FF2B5EF4-FFF2-40B4-BE49-F238E27FC236}">
                <a16:creationId xmlns:a16="http://schemas.microsoft.com/office/drawing/2014/main" id="{3E2F81CB-9D6C-ADAB-C3B9-502C1112B5B6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38650" y="4465241"/>
            <a:ext cx="451020" cy="451020"/>
          </a:xfrm>
          <a:prstGeom prst="rect">
            <a:avLst/>
          </a:prstGeom>
        </p:spPr>
      </p:pic>
      <p:pic>
        <p:nvPicPr>
          <p:cNvPr id="13" name="Grafik 12" descr="Benutzer Silhouette">
            <a:extLst>
              <a:ext uri="{FF2B5EF4-FFF2-40B4-BE49-F238E27FC236}">
                <a16:creationId xmlns:a16="http://schemas.microsoft.com/office/drawing/2014/main" id="{A9D1B259-BBB4-7E70-8B04-15A1CE2F9E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738650" y="3861048"/>
            <a:ext cx="451020" cy="451020"/>
          </a:xfrm>
          <a:prstGeom prst="rect">
            <a:avLst/>
          </a:prstGeom>
        </p:spPr>
      </p:pic>
      <p:sp>
        <p:nvSpPr>
          <p:cNvPr id="15" name="Titel 1">
            <a:extLst>
              <a:ext uri="{FF2B5EF4-FFF2-40B4-BE49-F238E27FC236}">
                <a16:creationId xmlns:a16="http://schemas.microsoft.com/office/drawing/2014/main" id="{0C028031-92EA-1505-AA06-FFB2A102E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accent3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06934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Vollflächig_Beschreibung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395C5782-098F-94B8-DE90-6CCAA6968A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6239" y="3284984"/>
            <a:ext cx="3097559" cy="900101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 bIns="108000" anchor="ctr" anchorCtr="0">
            <a:norm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6" name="Inhaltsplatzhalter 2">
            <a:extLst>
              <a:ext uri="{FF2B5EF4-FFF2-40B4-BE49-F238E27FC236}">
                <a16:creationId xmlns:a16="http://schemas.microsoft.com/office/drawing/2014/main" id="{3620B10A-9629-1C6B-3173-C3923A4278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41" y="4329101"/>
            <a:ext cx="3097559" cy="2528900"/>
          </a:xfrm>
          <a:prstGeom prst="rect">
            <a:avLst/>
          </a:prstGeom>
          <a:solidFill>
            <a:schemeClr val="tx1"/>
          </a:solidFill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7741B54E-BB86-B009-9578-28D0B377DF6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3" name="Fußzeilenplatzhalter 1">
            <a:extLst>
              <a:ext uri="{FF2B5EF4-FFF2-40B4-BE49-F238E27FC236}">
                <a16:creationId xmlns:a16="http://schemas.microsoft.com/office/drawing/2014/main" id="{5D637F2A-5E2B-DE79-CD63-6288D39369C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17053365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Vollflächig_Beschreibung_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78DC3A3E-FACC-42A0-5D27-DFB98F5A180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6239" y="3284984"/>
            <a:ext cx="3097559" cy="900101"/>
          </a:xfrm>
          <a:prstGeom prst="rect">
            <a:avLst/>
          </a:prstGeom>
          <a:solidFill>
            <a:schemeClr val="accent1"/>
          </a:solidFill>
        </p:spPr>
        <p:txBody>
          <a:bodyPr lIns="108000" tIns="108000" rIns="108000" bIns="108000" anchor="ctr" anchorCtr="0">
            <a:norm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6A3D0B40-24C5-8091-80DB-EDCD7EA8FC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41" y="4329101"/>
            <a:ext cx="3097559" cy="2528900"/>
          </a:xfrm>
          <a:prstGeom prst="rect">
            <a:avLst/>
          </a:prstGeom>
          <a:solidFill>
            <a:schemeClr val="accent1"/>
          </a:solidFill>
        </p:spPr>
        <p:txBody>
          <a:bodyPr lIns="108000" tIns="108000" rIns="108000" bIns="108000">
            <a:normAutofit/>
          </a:bodyPr>
          <a:lstStyle>
            <a:lvl1pPr marL="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47333BF8-ABF2-8313-88F0-414080DD974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FEFDCD27-6927-2068-25A5-2019F16665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8251910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_Vollflächig_Beschreibung_Petr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ildplatzhalter 8">
            <a:extLst>
              <a:ext uri="{FF2B5EF4-FFF2-40B4-BE49-F238E27FC236}">
                <a16:creationId xmlns:a16="http://schemas.microsoft.com/office/drawing/2014/main" id="{7AB3CB98-B2E1-FBBB-C010-17FDDF34F16A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/>
          </a:solidFill>
        </p:spPr>
        <p:txBody>
          <a:bodyPr anchor="ctr" anchorCtr="0"/>
          <a:lstStyle>
            <a:lvl1pPr marL="0" indent="0" algn="ctr">
              <a:buNone/>
              <a:defRPr/>
            </a:lvl1pPr>
          </a:lstStyle>
          <a:p>
            <a:r>
              <a:rPr lang="de-DE" dirty="0"/>
              <a:t>BILD EINFÜGEN</a:t>
            </a:r>
          </a:p>
        </p:txBody>
      </p:sp>
      <p:sp>
        <p:nvSpPr>
          <p:cNvPr id="3" name="Titel 1">
            <a:extLst>
              <a:ext uri="{FF2B5EF4-FFF2-40B4-BE49-F238E27FC236}">
                <a16:creationId xmlns:a16="http://schemas.microsoft.com/office/drawing/2014/main" id="{3FCFAFF5-8301-8CB1-EBBD-003FAF148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256239" y="3284984"/>
            <a:ext cx="3097559" cy="900101"/>
          </a:xfrm>
          <a:prstGeom prst="rect">
            <a:avLst/>
          </a:prstGeom>
          <a:solidFill>
            <a:schemeClr val="tx2"/>
          </a:solidFill>
        </p:spPr>
        <p:txBody>
          <a:bodyPr lIns="108000" tIns="108000" rIns="108000" bIns="108000" anchor="ctr" anchorCtr="0">
            <a:normAutofit/>
          </a:bodyPr>
          <a:lstStyle>
            <a:lvl1pPr>
              <a:defRPr sz="1800" b="1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</a:t>
            </a:r>
            <a:br>
              <a:rPr lang="de-DE" dirty="0"/>
            </a:br>
            <a:r>
              <a:rPr lang="de-DE" dirty="0"/>
              <a:t>bearbeiten</a:t>
            </a:r>
          </a:p>
        </p:txBody>
      </p:sp>
      <p:sp>
        <p:nvSpPr>
          <p:cNvPr id="7" name="Inhaltsplatzhalter 2">
            <a:extLst>
              <a:ext uri="{FF2B5EF4-FFF2-40B4-BE49-F238E27FC236}">
                <a16:creationId xmlns:a16="http://schemas.microsoft.com/office/drawing/2014/main" id="{2EAFAFB5-A89D-E2EF-0ED9-A9AAC30143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56241" y="4329101"/>
            <a:ext cx="3097559" cy="2528900"/>
          </a:xfrm>
          <a:prstGeom prst="rect">
            <a:avLst/>
          </a:prstGeom>
          <a:solidFill>
            <a:schemeClr val="tx2"/>
          </a:solidFill>
        </p:spPr>
        <p:txBody>
          <a:bodyPr lIns="108000" tIns="108000" rIns="108000" bIns="108000">
            <a:normAutofit/>
          </a:bodyPr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  <a:lvl2pPr marL="457200" indent="0">
              <a:lnSpc>
                <a:spcPct val="100000"/>
              </a:lnSpc>
              <a:buNone/>
              <a:defRPr sz="1200">
                <a:solidFill>
                  <a:schemeClr val="bg1"/>
                </a:solidFill>
              </a:defRPr>
            </a:lvl2pPr>
            <a:lvl3pPr marL="914400" indent="0">
              <a:buNone/>
              <a:defRPr sz="1200">
                <a:solidFill>
                  <a:schemeClr val="bg1"/>
                </a:solidFill>
              </a:defRPr>
            </a:lvl3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</p:txBody>
      </p:sp>
      <p:pic>
        <p:nvPicPr>
          <p:cNvPr id="2" name="Grafik 1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CFA21347-65FB-9E2E-5410-2A55C77975C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2A53924B-B680-BEAB-5D3D-BD20999253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accent5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2511830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klein_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2466138" y="258638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2886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5443787" y="256948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21436" y="2564681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18" name="Titel 1">
            <a:extLst>
              <a:ext uri="{FF2B5EF4-FFF2-40B4-BE49-F238E27FC236}">
                <a16:creationId xmlns:a16="http://schemas.microsoft.com/office/drawing/2014/main" id="{451E3509-5AA4-0480-DFF9-DE2985800B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0535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58184" y="3983361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EFD9CCA2-D81C-5E02-9A6D-BAF58CF8572B}"/>
              </a:ext>
            </a:extLst>
          </p:cNvPr>
          <p:cNvCxnSpPr>
            <a:cxnSpLocks/>
          </p:cNvCxnSpPr>
          <p:nvPr userDrawn="1"/>
        </p:nvCxnSpPr>
        <p:spPr>
          <a:xfrm flipH="1">
            <a:off x="2636797" y="370530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8E54A499-B927-2ECC-A14F-0E6DEADDA41C}"/>
              </a:ext>
            </a:extLst>
          </p:cNvPr>
          <p:cNvCxnSpPr>
            <a:cxnSpLocks/>
          </p:cNvCxnSpPr>
          <p:nvPr userDrawn="1"/>
        </p:nvCxnSpPr>
        <p:spPr>
          <a:xfrm flipH="1">
            <a:off x="5614446" y="370024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10D9E120-28B4-8504-435D-96BA5E3CE0C8}"/>
              </a:ext>
            </a:extLst>
          </p:cNvPr>
          <p:cNvCxnSpPr>
            <a:cxnSpLocks/>
          </p:cNvCxnSpPr>
          <p:nvPr userDrawn="1"/>
        </p:nvCxnSpPr>
        <p:spPr>
          <a:xfrm flipH="1">
            <a:off x="8592095" y="3683599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EE2F3211-FF13-11D0-16DF-AAA3848062C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0" name="Fußzeilenplatzhalter 1">
            <a:extLst>
              <a:ext uri="{FF2B5EF4-FFF2-40B4-BE49-F238E27FC236}">
                <a16:creationId xmlns:a16="http://schemas.microsoft.com/office/drawing/2014/main" id="{EF5C708F-A72A-40BB-7D2C-F28C1D774F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278343300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85" userDrawn="1">
          <p15:clr>
            <a:srgbClr val="FBAE40"/>
          </p15:clr>
        </p15:guide>
        <p15:guide id="3" orient="horz" pos="2614" userDrawn="1">
          <p15:clr>
            <a:srgbClr val="C35EA4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Gelb groß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gelb, Design enthält.&#10;&#10;Automatisch generierte Beschreibung">
            <a:extLst>
              <a:ext uri="{FF2B5EF4-FFF2-40B4-BE49-F238E27FC236}">
                <a16:creationId xmlns:a16="http://schemas.microsoft.com/office/drawing/2014/main" id="{2BF1DE4C-3A84-CFA1-593C-726F0F1489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20000"/>
          </a:blip>
          <a:stretch>
            <a:fillRect/>
          </a:stretch>
        </p:blipFill>
        <p:spPr>
          <a:xfrm>
            <a:off x="8381521" y="0"/>
            <a:ext cx="3800972" cy="6301316"/>
          </a:xfrm>
          <a:prstGeom prst="rect">
            <a:avLst/>
          </a:prstGeom>
        </p:spPr>
      </p:pic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68765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4178CC-028F-231B-A48D-43BC02E20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760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" name="Gerade Verbindung 1">
            <a:extLst>
              <a:ext uri="{FF2B5EF4-FFF2-40B4-BE49-F238E27FC236}">
                <a16:creationId xmlns:a16="http://schemas.microsoft.com/office/drawing/2014/main" id="{D3A90170-0298-7BEF-9E2F-F20A46BD7010}"/>
              </a:ext>
            </a:extLst>
          </p:cNvPr>
          <p:cNvCxnSpPr>
            <a:cxnSpLocks/>
          </p:cNvCxnSpPr>
          <p:nvPr userDrawn="1"/>
        </p:nvCxnSpPr>
        <p:spPr>
          <a:xfrm>
            <a:off x="2327924" y="3271483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Titel 1">
            <a:extLst>
              <a:ext uri="{FF2B5EF4-FFF2-40B4-BE49-F238E27FC236}">
                <a16:creationId xmlns:a16="http://schemas.microsoft.com/office/drawing/2014/main" id="{A777FA4A-3A36-C006-8295-8CC7E1537870}"/>
              </a:ext>
            </a:extLst>
          </p:cNvPr>
          <p:cNvSpPr txBox="1">
            <a:spLocks/>
          </p:cNvSpPr>
          <p:nvPr userDrawn="1"/>
        </p:nvSpPr>
        <p:spPr>
          <a:xfrm>
            <a:off x="68765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958CA0B7-08C7-559B-76BB-4C0077BB86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760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6500EA95-DE5E-6F21-7DA1-2FBA1AE92830}"/>
              </a:ext>
            </a:extLst>
          </p:cNvPr>
          <p:cNvCxnSpPr>
            <a:cxnSpLocks/>
          </p:cNvCxnSpPr>
          <p:nvPr userDrawn="1"/>
        </p:nvCxnSpPr>
        <p:spPr>
          <a:xfrm>
            <a:off x="2327924" y="5117700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Titel 1">
            <a:extLst>
              <a:ext uri="{FF2B5EF4-FFF2-40B4-BE49-F238E27FC236}">
                <a16:creationId xmlns:a16="http://schemas.microsoft.com/office/drawing/2014/main" id="{7C3ABB74-1781-9E1E-327B-E36BE27D0504}"/>
              </a:ext>
            </a:extLst>
          </p:cNvPr>
          <p:cNvSpPr txBox="1">
            <a:spLocks/>
          </p:cNvSpPr>
          <p:nvPr userDrawn="1"/>
        </p:nvSpPr>
        <p:spPr>
          <a:xfrm>
            <a:off x="641789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131376B1-BE62-9CFA-B9EC-1DBC8959E2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9784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7EB2963D-31F1-EF3C-F8D3-1AF058D3F73C}"/>
              </a:ext>
            </a:extLst>
          </p:cNvPr>
          <p:cNvCxnSpPr>
            <a:cxnSpLocks/>
          </p:cNvCxnSpPr>
          <p:nvPr userDrawn="1"/>
        </p:nvCxnSpPr>
        <p:spPr>
          <a:xfrm>
            <a:off x="8058164" y="3271483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itel 1">
            <a:extLst>
              <a:ext uri="{FF2B5EF4-FFF2-40B4-BE49-F238E27FC236}">
                <a16:creationId xmlns:a16="http://schemas.microsoft.com/office/drawing/2014/main" id="{1A4E6EFD-AC21-40DA-4827-3834384BFDB6}"/>
              </a:ext>
            </a:extLst>
          </p:cNvPr>
          <p:cNvSpPr txBox="1">
            <a:spLocks/>
          </p:cNvSpPr>
          <p:nvPr userDrawn="1"/>
        </p:nvSpPr>
        <p:spPr>
          <a:xfrm>
            <a:off x="641789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09EC11FD-E40E-8CC1-B1A1-0C80B1A97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9784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E6252159-C8E8-E980-D88A-B9161A91ECB5}"/>
              </a:ext>
            </a:extLst>
          </p:cNvPr>
          <p:cNvCxnSpPr>
            <a:cxnSpLocks/>
          </p:cNvCxnSpPr>
          <p:nvPr userDrawn="1"/>
        </p:nvCxnSpPr>
        <p:spPr>
          <a:xfrm>
            <a:off x="8058164" y="5117700"/>
            <a:ext cx="0" cy="1008112"/>
          </a:xfrm>
          <a:prstGeom prst="line">
            <a:avLst/>
          </a:prstGeom>
          <a:ln w="1428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1189A40E-47C5-2258-2C7B-A818197FBB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58A72EEC-CEEB-66C4-24D4-E0FCA6FE82E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0D2E6AD0-F4A9-CF9A-6B20-9D885ABF51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131898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018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_groß_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695400" y="248903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7371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4548837" y="247251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44649" y="248434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38072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21247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1B42E903-4C6E-3B03-DAE9-0A39DA34A3F5}"/>
              </a:ext>
            </a:extLst>
          </p:cNvPr>
          <p:cNvSpPr txBox="1">
            <a:spLocks/>
          </p:cNvSpPr>
          <p:nvPr userDrawn="1"/>
        </p:nvSpPr>
        <p:spPr>
          <a:xfrm>
            <a:off x="695400" y="440103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0B8956EA-E33B-63C6-4427-708C6A821FF9}"/>
              </a:ext>
            </a:extLst>
          </p:cNvPr>
          <p:cNvSpPr txBox="1">
            <a:spLocks/>
          </p:cNvSpPr>
          <p:nvPr userDrawn="1"/>
        </p:nvSpPr>
        <p:spPr>
          <a:xfrm>
            <a:off x="4548837" y="438451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5" name="Titel 1">
            <a:extLst>
              <a:ext uri="{FF2B5EF4-FFF2-40B4-BE49-F238E27FC236}">
                <a16:creationId xmlns:a16="http://schemas.microsoft.com/office/drawing/2014/main" id="{B873FAA9-FE4C-CAE9-D3EE-4CC0BE2B4B38}"/>
              </a:ext>
            </a:extLst>
          </p:cNvPr>
          <p:cNvSpPr txBox="1">
            <a:spLocks/>
          </p:cNvSpPr>
          <p:nvPr userDrawn="1"/>
        </p:nvSpPr>
        <p:spPr>
          <a:xfrm>
            <a:off x="8444649" y="4396348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06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A87FB01B-B4B6-808C-AC3C-5CB00D457BDC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BC45DD1-7FD1-3929-1EE8-4E23839FC46D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9CDDC3D3-9391-FB12-9B2F-9DA9D1AE8A10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7CA9BC46-B5A2-6968-03C1-441638D6E6D3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9AE9D0DE-7CEF-ECD3-51F4-D50B97D73999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904FF8EE-7C58-EC13-80D6-3196805C73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2F08FB0C-5F18-1A5A-619E-243AEF4A12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97371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132590D-1360-175F-135F-47212015AB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38072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1A91852B-7127-00D1-4742-E79A52208E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21247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72DFBEC8-EDA0-F1ED-78C1-C397D3F8688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3" name="Fußzeilenplatzhalter 1">
            <a:extLst>
              <a:ext uri="{FF2B5EF4-FFF2-40B4-BE49-F238E27FC236}">
                <a16:creationId xmlns:a16="http://schemas.microsoft.com/office/drawing/2014/main" id="{6784CF94-9615-CE2E-B448-420CEDC9C4B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4B450629-D6B9-958E-397E-682964C7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584350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>
          <p15:clr>
            <a:srgbClr val="FBAE40"/>
          </p15:clr>
        </p15:guide>
        <p15:guide id="3" orient="horz" pos="2642" userDrawn="1">
          <p15:clr>
            <a:srgbClr val="C35EA4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einleitung_01_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670" y="4189448"/>
            <a:ext cx="8236068" cy="11251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560385" y="4774286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25670" y="5336850"/>
            <a:ext cx="8236068" cy="7020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B4D7515D-07C0-6711-E2E4-1BAEE2559CB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DA086DE-5FB3-DCE9-26E3-56DD32963B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1683381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 userDrawn="1">
          <p15:clr>
            <a:srgbClr val="FBAE40"/>
          </p15:clr>
        </p15:guide>
        <p15:guide id="3" orient="horz" pos="2614" userDrawn="1">
          <p15:clr>
            <a:srgbClr val="C35E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einleitung_02_Oran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441" y="2656498"/>
            <a:ext cx="7425825" cy="11251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440" y="3781623"/>
            <a:ext cx="7425825" cy="70200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Subline bearbeiten</a:t>
            </a:r>
            <a:endParaRPr lang="de-DE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3C3E425-1566-0702-E744-17B941A26433}"/>
              </a:ext>
            </a:extLst>
          </p:cNvPr>
          <p:cNvSpPr txBox="1">
            <a:spLocks/>
          </p:cNvSpPr>
          <p:nvPr userDrawn="1"/>
        </p:nvSpPr>
        <p:spPr>
          <a:xfrm>
            <a:off x="-336385" y="5732875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pic>
        <p:nvPicPr>
          <p:cNvPr id="5" name="Grafik 4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6DFB08FE-A873-BE7A-C2E3-0568A16464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8F3C2CDC-B477-8C63-D5CA-4B71F6784E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28667176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Petrol groß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68765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B54178CC-028F-231B-A48D-43BC02E201F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56760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" name="Gerade Verbindung 1">
            <a:extLst>
              <a:ext uri="{FF2B5EF4-FFF2-40B4-BE49-F238E27FC236}">
                <a16:creationId xmlns:a16="http://schemas.microsoft.com/office/drawing/2014/main" id="{D3A90170-0298-7BEF-9E2F-F20A46BD7010}"/>
              </a:ext>
            </a:extLst>
          </p:cNvPr>
          <p:cNvCxnSpPr>
            <a:cxnSpLocks/>
          </p:cNvCxnSpPr>
          <p:nvPr userDrawn="1"/>
        </p:nvCxnSpPr>
        <p:spPr>
          <a:xfrm>
            <a:off x="2327924" y="3271483"/>
            <a:ext cx="0" cy="1008112"/>
          </a:xfrm>
          <a:prstGeom prst="line">
            <a:avLst/>
          </a:prstGeom>
          <a:ln w="142875" cap="flat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1" name="Titel 1">
            <a:extLst>
              <a:ext uri="{FF2B5EF4-FFF2-40B4-BE49-F238E27FC236}">
                <a16:creationId xmlns:a16="http://schemas.microsoft.com/office/drawing/2014/main" id="{A777FA4A-3A36-C006-8295-8CC7E1537870}"/>
              </a:ext>
            </a:extLst>
          </p:cNvPr>
          <p:cNvSpPr txBox="1">
            <a:spLocks/>
          </p:cNvSpPr>
          <p:nvPr userDrawn="1"/>
        </p:nvSpPr>
        <p:spPr>
          <a:xfrm>
            <a:off x="68765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22" name="Textplatzhalter 7">
            <a:extLst>
              <a:ext uri="{FF2B5EF4-FFF2-40B4-BE49-F238E27FC236}">
                <a16:creationId xmlns:a16="http://schemas.microsoft.com/office/drawing/2014/main" id="{958CA0B7-08C7-559B-76BB-4C0077BB86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6760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3" name="Gerade Verbindung 22">
            <a:extLst>
              <a:ext uri="{FF2B5EF4-FFF2-40B4-BE49-F238E27FC236}">
                <a16:creationId xmlns:a16="http://schemas.microsoft.com/office/drawing/2014/main" id="{6500EA95-DE5E-6F21-7DA1-2FBA1AE92830}"/>
              </a:ext>
            </a:extLst>
          </p:cNvPr>
          <p:cNvCxnSpPr>
            <a:cxnSpLocks/>
          </p:cNvCxnSpPr>
          <p:nvPr userDrawn="1"/>
        </p:nvCxnSpPr>
        <p:spPr>
          <a:xfrm>
            <a:off x="2327924" y="5117700"/>
            <a:ext cx="0" cy="1008112"/>
          </a:xfrm>
          <a:prstGeom prst="line">
            <a:avLst/>
          </a:prstGeom>
          <a:ln w="142875" cap="flat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4" name="Titel 1">
            <a:extLst>
              <a:ext uri="{FF2B5EF4-FFF2-40B4-BE49-F238E27FC236}">
                <a16:creationId xmlns:a16="http://schemas.microsoft.com/office/drawing/2014/main" id="{7C3ABB74-1781-9E1E-327B-E36BE27D0504}"/>
              </a:ext>
            </a:extLst>
          </p:cNvPr>
          <p:cNvSpPr txBox="1">
            <a:spLocks/>
          </p:cNvSpPr>
          <p:nvPr userDrawn="1"/>
        </p:nvSpPr>
        <p:spPr>
          <a:xfrm>
            <a:off x="6417893" y="3298486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5" name="Textplatzhalter 7">
            <a:extLst>
              <a:ext uri="{FF2B5EF4-FFF2-40B4-BE49-F238E27FC236}">
                <a16:creationId xmlns:a16="http://schemas.microsoft.com/office/drawing/2014/main" id="{131376B1-BE62-9CFA-B9EC-1DBC8959E2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297848" y="3212976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6" name="Gerade Verbindung 25">
            <a:extLst>
              <a:ext uri="{FF2B5EF4-FFF2-40B4-BE49-F238E27FC236}">
                <a16:creationId xmlns:a16="http://schemas.microsoft.com/office/drawing/2014/main" id="{7EB2963D-31F1-EF3C-F8D3-1AF058D3F73C}"/>
              </a:ext>
            </a:extLst>
          </p:cNvPr>
          <p:cNvCxnSpPr>
            <a:cxnSpLocks/>
          </p:cNvCxnSpPr>
          <p:nvPr userDrawn="1"/>
        </p:nvCxnSpPr>
        <p:spPr>
          <a:xfrm>
            <a:off x="8058164" y="3271483"/>
            <a:ext cx="0" cy="1008112"/>
          </a:xfrm>
          <a:prstGeom prst="line">
            <a:avLst/>
          </a:prstGeom>
          <a:ln w="142875" cap="flat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27" name="Titel 1">
            <a:extLst>
              <a:ext uri="{FF2B5EF4-FFF2-40B4-BE49-F238E27FC236}">
                <a16:creationId xmlns:a16="http://schemas.microsoft.com/office/drawing/2014/main" id="{1A4E6EFD-AC21-40DA-4827-3834384BFDB6}"/>
              </a:ext>
            </a:extLst>
          </p:cNvPr>
          <p:cNvSpPr txBox="1">
            <a:spLocks/>
          </p:cNvSpPr>
          <p:nvPr userDrawn="1"/>
        </p:nvSpPr>
        <p:spPr>
          <a:xfrm>
            <a:off x="6417893" y="5144703"/>
            <a:ext cx="1665184" cy="112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10000" b="0" i="0" dirty="0"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09EC11FD-E40E-8CC1-B1A1-0C80B1A97D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297848" y="5059193"/>
            <a:ext cx="3015798" cy="1125125"/>
          </a:xfrm>
          <a:prstGeom prst="rect">
            <a:avLst/>
          </a:prstGeo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Mastertextformat bearbeiten</a:t>
            </a:r>
          </a:p>
        </p:txBody>
      </p:sp>
      <p:cxnSp>
        <p:nvCxnSpPr>
          <p:cNvPr id="29" name="Gerade Verbindung 28">
            <a:extLst>
              <a:ext uri="{FF2B5EF4-FFF2-40B4-BE49-F238E27FC236}">
                <a16:creationId xmlns:a16="http://schemas.microsoft.com/office/drawing/2014/main" id="{E6252159-C8E8-E980-D88A-B9161A91ECB5}"/>
              </a:ext>
            </a:extLst>
          </p:cNvPr>
          <p:cNvCxnSpPr>
            <a:cxnSpLocks/>
          </p:cNvCxnSpPr>
          <p:nvPr userDrawn="1"/>
        </p:nvCxnSpPr>
        <p:spPr>
          <a:xfrm>
            <a:off x="8058164" y="5117700"/>
            <a:ext cx="0" cy="1008112"/>
          </a:xfrm>
          <a:prstGeom prst="line">
            <a:avLst/>
          </a:prstGeom>
          <a:ln w="142875" cap="flat">
            <a:solidFill>
              <a:schemeClr val="bg2">
                <a:lumMod val="75000"/>
              </a:schemeClr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90D81C02-6D5A-DF66-8A0E-5162E052CC4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6" name="Fußzeilenplatzhalter 1">
            <a:extLst>
              <a:ext uri="{FF2B5EF4-FFF2-40B4-BE49-F238E27FC236}">
                <a16:creationId xmlns:a16="http://schemas.microsoft.com/office/drawing/2014/main" id="{90D0903C-403B-FD3A-236A-ABE551ED593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7" name="Titel 1">
            <a:extLst>
              <a:ext uri="{FF2B5EF4-FFF2-40B4-BE49-F238E27FC236}">
                <a16:creationId xmlns:a16="http://schemas.microsoft.com/office/drawing/2014/main" id="{E0CE0D07-746B-08EC-FB86-3709713302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602193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2018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_klein_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2466138" y="258638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302886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5443787" y="256948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21436" y="2564681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80535" y="4005064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258184" y="3983361"/>
            <a:ext cx="1630929" cy="719990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21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EFD9CCA2-D81C-5E02-9A6D-BAF58CF8572B}"/>
              </a:ext>
            </a:extLst>
          </p:cNvPr>
          <p:cNvCxnSpPr>
            <a:cxnSpLocks/>
          </p:cNvCxnSpPr>
          <p:nvPr userDrawn="1"/>
        </p:nvCxnSpPr>
        <p:spPr>
          <a:xfrm flipH="1">
            <a:off x="2636797" y="370530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8E54A499-B927-2ECC-A14F-0E6DEADDA41C}"/>
              </a:ext>
            </a:extLst>
          </p:cNvPr>
          <p:cNvCxnSpPr>
            <a:cxnSpLocks/>
          </p:cNvCxnSpPr>
          <p:nvPr userDrawn="1"/>
        </p:nvCxnSpPr>
        <p:spPr>
          <a:xfrm flipH="1">
            <a:off x="5614446" y="3700242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10D9E120-28B4-8504-435D-96BA5E3CE0C8}"/>
              </a:ext>
            </a:extLst>
          </p:cNvPr>
          <p:cNvCxnSpPr>
            <a:cxnSpLocks/>
          </p:cNvCxnSpPr>
          <p:nvPr userDrawn="1"/>
        </p:nvCxnSpPr>
        <p:spPr>
          <a:xfrm flipH="1">
            <a:off x="8592095" y="3683599"/>
            <a:ext cx="963107" cy="0"/>
          </a:xfrm>
          <a:prstGeom prst="line">
            <a:avLst/>
          </a:prstGeom>
          <a:ln w="1682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666FC6E7-A11E-A4B2-6599-79C506A1D0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0" name="Fußzeilenplatzhalter 1">
            <a:extLst>
              <a:ext uri="{FF2B5EF4-FFF2-40B4-BE49-F238E27FC236}">
                <a16:creationId xmlns:a16="http://schemas.microsoft.com/office/drawing/2014/main" id="{FE5AD8D6-815F-EBB4-3204-EFA6E9A061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1" name="Titel 1">
            <a:extLst>
              <a:ext uri="{FF2B5EF4-FFF2-40B4-BE49-F238E27FC236}">
                <a16:creationId xmlns:a16="http://schemas.microsoft.com/office/drawing/2014/main" id="{1AD0F6F6-D3FE-E0E6-596B-FD0662EDEF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0437676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85">
          <p15:clr>
            <a:srgbClr val="FBAE40"/>
          </p15:clr>
        </p15:guide>
        <p15:guide id="3" orient="horz" pos="2614">
          <p15:clr>
            <a:srgbClr val="C35EA4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_groß_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695400" y="248903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6" name="Textplatzhalter 7">
            <a:extLst>
              <a:ext uri="{FF2B5EF4-FFF2-40B4-BE49-F238E27FC236}">
                <a16:creationId xmlns:a16="http://schemas.microsoft.com/office/drawing/2014/main" id="{6747BF3A-273E-5FEA-3FF9-864FE106553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897371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2D5DD7D8-6622-6DD6-9FAD-B89ECBA50435}"/>
              </a:ext>
            </a:extLst>
          </p:cNvPr>
          <p:cNvSpPr txBox="1">
            <a:spLocks/>
          </p:cNvSpPr>
          <p:nvPr userDrawn="1"/>
        </p:nvSpPr>
        <p:spPr>
          <a:xfrm>
            <a:off x="4548837" y="2472514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02</a:t>
            </a:r>
          </a:p>
        </p:txBody>
      </p:sp>
      <p:sp>
        <p:nvSpPr>
          <p:cNvPr id="8" name="Titel 1">
            <a:extLst>
              <a:ext uri="{FF2B5EF4-FFF2-40B4-BE49-F238E27FC236}">
                <a16:creationId xmlns:a16="http://schemas.microsoft.com/office/drawing/2014/main" id="{C1834CD2-9CC6-E65A-0009-1A39B76146E8}"/>
              </a:ext>
            </a:extLst>
          </p:cNvPr>
          <p:cNvSpPr txBox="1">
            <a:spLocks/>
          </p:cNvSpPr>
          <p:nvPr userDrawn="1"/>
        </p:nvSpPr>
        <p:spPr>
          <a:xfrm>
            <a:off x="8444649" y="2484349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03</a:t>
            </a:r>
          </a:p>
        </p:txBody>
      </p:sp>
      <p:sp>
        <p:nvSpPr>
          <p:cNvPr id="20" name="Textplatzhalter 7">
            <a:extLst>
              <a:ext uri="{FF2B5EF4-FFF2-40B4-BE49-F238E27FC236}">
                <a16:creationId xmlns:a16="http://schemas.microsoft.com/office/drawing/2014/main" id="{F7A0D19D-B0B2-B4E0-585D-00731BA9298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38072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1" name="Textplatzhalter 7">
            <a:extLst>
              <a:ext uri="{FF2B5EF4-FFF2-40B4-BE49-F238E27FC236}">
                <a16:creationId xmlns:a16="http://schemas.microsoft.com/office/drawing/2014/main" id="{ACAEE2DF-D019-8DD9-60E2-937850A991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21247" y="2708920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2" name="Titel 1">
            <a:extLst>
              <a:ext uri="{FF2B5EF4-FFF2-40B4-BE49-F238E27FC236}">
                <a16:creationId xmlns:a16="http://schemas.microsoft.com/office/drawing/2014/main" id="{1B42E903-4C6E-3B03-DAE9-0A39DA34A3F5}"/>
              </a:ext>
            </a:extLst>
          </p:cNvPr>
          <p:cNvSpPr txBox="1">
            <a:spLocks/>
          </p:cNvSpPr>
          <p:nvPr userDrawn="1"/>
        </p:nvSpPr>
        <p:spPr>
          <a:xfrm>
            <a:off x="695400" y="440103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04</a:t>
            </a:r>
          </a:p>
        </p:txBody>
      </p:sp>
      <p:sp>
        <p:nvSpPr>
          <p:cNvPr id="24" name="Titel 1">
            <a:extLst>
              <a:ext uri="{FF2B5EF4-FFF2-40B4-BE49-F238E27FC236}">
                <a16:creationId xmlns:a16="http://schemas.microsoft.com/office/drawing/2014/main" id="{0B8956EA-E33B-63C6-4427-708C6A821FF9}"/>
              </a:ext>
            </a:extLst>
          </p:cNvPr>
          <p:cNvSpPr txBox="1">
            <a:spLocks/>
          </p:cNvSpPr>
          <p:nvPr userDrawn="1"/>
        </p:nvSpPr>
        <p:spPr>
          <a:xfrm>
            <a:off x="4548837" y="4384513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05</a:t>
            </a:r>
          </a:p>
        </p:txBody>
      </p:sp>
      <p:sp>
        <p:nvSpPr>
          <p:cNvPr id="25" name="Titel 1">
            <a:extLst>
              <a:ext uri="{FF2B5EF4-FFF2-40B4-BE49-F238E27FC236}">
                <a16:creationId xmlns:a16="http://schemas.microsoft.com/office/drawing/2014/main" id="{B873FAA9-FE4C-CAE9-D3EE-4CC0BE2B4B38}"/>
              </a:ext>
            </a:extLst>
          </p:cNvPr>
          <p:cNvSpPr txBox="1">
            <a:spLocks/>
          </p:cNvSpPr>
          <p:nvPr userDrawn="1"/>
        </p:nvSpPr>
        <p:spPr>
          <a:xfrm>
            <a:off x="8444649" y="4396348"/>
            <a:ext cx="1304425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l"/>
            <a:r>
              <a:rPr lang="de-DE" sz="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06</a:t>
            </a:r>
          </a:p>
        </p:txBody>
      </p:sp>
      <p:cxnSp>
        <p:nvCxnSpPr>
          <p:cNvPr id="3" name="Gerade Verbindung 2">
            <a:extLst>
              <a:ext uri="{FF2B5EF4-FFF2-40B4-BE49-F238E27FC236}">
                <a16:creationId xmlns:a16="http://schemas.microsoft.com/office/drawing/2014/main" id="{A87FB01B-B4B6-808C-AC3C-5CB00D457BDC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7" name="Gerade Verbindung 6">
            <a:extLst>
              <a:ext uri="{FF2B5EF4-FFF2-40B4-BE49-F238E27FC236}">
                <a16:creationId xmlns:a16="http://schemas.microsoft.com/office/drawing/2014/main" id="{2BC45DD1-7FD1-3929-1EE8-4E23839FC46D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9" name="Gerade Verbindung 8">
            <a:extLst>
              <a:ext uri="{FF2B5EF4-FFF2-40B4-BE49-F238E27FC236}">
                <a16:creationId xmlns:a16="http://schemas.microsoft.com/office/drawing/2014/main" id="{9CDDC3D3-9391-FB12-9B2F-9DA9D1AE8A10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2720845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0" name="Gerade Verbindung 9">
            <a:extLst>
              <a:ext uri="{FF2B5EF4-FFF2-40B4-BE49-F238E27FC236}">
                <a16:creationId xmlns:a16="http://schemas.microsoft.com/office/drawing/2014/main" id="{7CA9BC46-B5A2-6968-03C1-441638D6E6D3}"/>
              </a:ext>
            </a:extLst>
          </p:cNvPr>
          <p:cNvCxnSpPr>
            <a:cxnSpLocks/>
          </p:cNvCxnSpPr>
          <p:nvPr userDrawn="1"/>
        </p:nvCxnSpPr>
        <p:spPr>
          <a:xfrm flipH="1">
            <a:off x="1906933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1" name="Gerade Verbindung 10">
            <a:extLst>
              <a:ext uri="{FF2B5EF4-FFF2-40B4-BE49-F238E27FC236}">
                <a16:creationId xmlns:a16="http://schemas.microsoft.com/office/drawing/2014/main" id="{9AE9D0DE-7CEF-ECD3-51F4-D50B97D73999}"/>
              </a:ext>
            </a:extLst>
          </p:cNvPr>
          <p:cNvCxnSpPr>
            <a:cxnSpLocks/>
          </p:cNvCxnSpPr>
          <p:nvPr userDrawn="1"/>
        </p:nvCxnSpPr>
        <p:spPr>
          <a:xfrm flipH="1">
            <a:off x="5838072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cxnSp>
        <p:nvCxnSpPr>
          <p:cNvPr id="12" name="Gerade Verbindung 11">
            <a:extLst>
              <a:ext uri="{FF2B5EF4-FFF2-40B4-BE49-F238E27FC236}">
                <a16:creationId xmlns:a16="http://schemas.microsoft.com/office/drawing/2014/main" id="{904FF8EE-7C58-EC13-80D6-3196805C73CA}"/>
              </a:ext>
            </a:extLst>
          </p:cNvPr>
          <p:cNvCxnSpPr>
            <a:cxnSpLocks/>
          </p:cNvCxnSpPr>
          <p:nvPr userDrawn="1"/>
        </p:nvCxnSpPr>
        <p:spPr>
          <a:xfrm flipH="1">
            <a:off x="9722318" y="4619983"/>
            <a:ext cx="1546318" cy="0"/>
          </a:xfrm>
          <a:prstGeom prst="line">
            <a:avLst/>
          </a:prstGeom>
          <a:ln w="117475" cap="flat">
            <a:solidFill>
              <a:schemeClr val="accent2"/>
            </a:solidFill>
            <a:prstDash val="solid"/>
          </a:ln>
        </p:spPr>
        <p:style>
          <a:lnRef idx="1">
            <a:schemeClr val="accent6"/>
          </a:lnRef>
          <a:fillRef idx="0">
            <a:schemeClr val="accent6"/>
          </a:fillRef>
          <a:effectRef idx="0">
            <a:schemeClr val="accent6"/>
          </a:effectRef>
          <a:fontRef idx="minor">
            <a:schemeClr val="tx1"/>
          </a:fontRef>
        </p:style>
      </p:cxnSp>
      <p:sp>
        <p:nvSpPr>
          <p:cNvPr id="16" name="Textplatzhalter 7">
            <a:extLst>
              <a:ext uri="{FF2B5EF4-FFF2-40B4-BE49-F238E27FC236}">
                <a16:creationId xmlns:a16="http://schemas.microsoft.com/office/drawing/2014/main" id="{2F08FB0C-5F18-1A5A-619E-243AEF4A12D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97371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A132590D-1360-175F-135F-47212015AB8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838072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sp>
        <p:nvSpPr>
          <p:cNvPr id="28" name="Textplatzhalter 7">
            <a:extLst>
              <a:ext uri="{FF2B5EF4-FFF2-40B4-BE49-F238E27FC236}">
                <a16:creationId xmlns:a16="http://schemas.microsoft.com/office/drawing/2014/main" id="{1A91852B-7127-00D1-4742-E79A52208EB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721247" y="4584612"/>
            <a:ext cx="1630929" cy="719990"/>
          </a:xfrm>
          <a:prstGeom prst="rect">
            <a:avLst/>
          </a:prstGeom>
        </p:spPr>
        <p:txBody>
          <a:bodyPr lIns="0" anchor="b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Aptos Light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4" name="Grafik 3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48BB92C1-2BD2-1DC4-80C4-59C2375BE77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13" name="Fußzeilenplatzhalter 1">
            <a:extLst>
              <a:ext uri="{FF2B5EF4-FFF2-40B4-BE49-F238E27FC236}">
                <a16:creationId xmlns:a16="http://schemas.microsoft.com/office/drawing/2014/main" id="{98C3CD1D-E175-4626-2D08-41B205C803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  <p:sp>
        <p:nvSpPr>
          <p:cNvPr id="14" name="Titel 1">
            <a:extLst>
              <a:ext uri="{FF2B5EF4-FFF2-40B4-BE49-F238E27FC236}">
                <a16:creationId xmlns:a16="http://schemas.microsoft.com/office/drawing/2014/main" id="{0E05ACFA-E494-5BF2-4E2E-A016000F4F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7890"/>
            <a:ext cx="10523538" cy="835915"/>
          </a:xfrm>
          <a:prstGeom prst="rect">
            <a:avLst/>
          </a:prstGeom>
        </p:spPr>
        <p:txBody>
          <a:bodyPr lIns="0" anchor="t" anchorCtr="0">
            <a:normAutofit/>
          </a:bodyPr>
          <a:lstStyle>
            <a:lvl1pPr>
              <a:defRPr sz="3000" b="1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06314390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>
          <p15:clr>
            <a:srgbClr val="FBAE40"/>
          </p15:clr>
        </p15:guide>
        <p15:guide id="3" orient="horz" pos="2642">
          <p15:clr>
            <a:srgbClr val="C35EA4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einleitung_01_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25670" y="4189448"/>
            <a:ext cx="8236068" cy="1125125"/>
          </a:xfrm>
          <a:prstGeom prst="rect">
            <a:avLst/>
          </a:prstGeo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5" name="Titel 1">
            <a:extLst>
              <a:ext uri="{FF2B5EF4-FFF2-40B4-BE49-F238E27FC236}">
                <a16:creationId xmlns:a16="http://schemas.microsoft.com/office/drawing/2014/main" id="{7CAF7F0E-03AA-C851-54D0-EF479BEDC771}"/>
              </a:ext>
            </a:extLst>
          </p:cNvPr>
          <p:cNvSpPr txBox="1">
            <a:spLocks/>
          </p:cNvSpPr>
          <p:nvPr userDrawn="1"/>
        </p:nvSpPr>
        <p:spPr>
          <a:xfrm>
            <a:off x="560385" y="4774286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125670" y="5336850"/>
            <a:ext cx="8236068" cy="702000"/>
          </a:xfrm>
          <a:prstGeom prst="rect">
            <a:avLst/>
          </a:prstGeom>
        </p:spPr>
        <p:txBody>
          <a:bodyPr anchor="b"/>
          <a:lstStyle>
            <a:lvl1pPr marL="0" indent="0" algn="l">
              <a:buNone/>
              <a:defRPr b="0" i="0">
                <a:solidFill>
                  <a:schemeClr val="tx1"/>
                </a:solidFill>
                <a:latin typeface="Aptos" panose="020B0004020202020204" pitchFamily="34" charset="0"/>
              </a:defRPr>
            </a:lvl1pPr>
          </a:lstStyle>
          <a:p>
            <a:pPr lvl="0"/>
            <a:r>
              <a:rPr lang="de-DE" dirty="0" err="1"/>
              <a:t>Subline</a:t>
            </a:r>
            <a:r>
              <a:rPr lang="de-DE" dirty="0"/>
              <a:t> bearbeiten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2BF81A64-868A-A7EE-EF78-D35D2FCF591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82BB1B43-2F0E-C662-7673-A6E353344E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63300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  <p15:guide id="2" pos="3868">
          <p15:clr>
            <a:srgbClr val="FBAE40"/>
          </p15:clr>
        </p15:guide>
        <p15:guide id="3" orient="horz" pos="2614">
          <p15:clr>
            <a:srgbClr val="C35EA4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eleinleitung_02_Oran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5DC5317-174C-C6F1-1BB3-DE79C49A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441" y="2656498"/>
            <a:ext cx="7425825" cy="1125125"/>
          </a:xfrm>
          <a:prstGeom prst="rect">
            <a:avLst/>
          </a:prstGeom>
        </p:spPr>
        <p:txBody>
          <a:bodyPr>
            <a:noAutofit/>
          </a:bodyPr>
          <a:lstStyle>
            <a:lvl1pPr algn="l">
              <a:defRPr sz="6000" b="1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Headline bearbeiten</a:t>
            </a:r>
          </a:p>
        </p:txBody>
      </p:sp>
      <p:sp>
        <p:nvSpPr>
          <p:cNvPr id="17" name="Textplatzhalter 7">
            <a:extLst>
              <a:ext uri="{FF2B5EF4-FFF2-40B4-BE49-F238E27FC236}">
                <a16:creationId xmlns:a16="http://schemas.microsoft.com/office/drawing/2014/main" id="{E987EC0F-408A-B64E-7158-4DDABFC40D1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55440" y="3781623"/>
            <a:ext cx="7425825" cy="702001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de-DE"/>
              <a:t>Subline bearbeiten</a:t>
            </a:r>
            <a:endParaRPr lang="de-DE" dirty="0"/>
          </a:p>
        </p:txBody>
      </p:sp>
      <p:sp>
        <p:nvSpPr>
          <p:cNvPr id="20" name="Titel 1">
            <a:extLst>
              <a:ext uri="{FF2B5EF4-FFF2-40B4-BE49-F238E27FC236}">
                <a16:creationId xmlns:a16="http://schemas.microsoft.com/office/drawing/2014/main" id="{13C3E425-1566-0702-E744-17B941A26433}"/>
              </a:ext>
            </a:extLst>
          </p:cNvPr>
          <p:cNvSpPr txBox="1">
            <a:spLocks/>
          </p:cNvSpPr>
          <p:nvPr userDrawn="1"/>
        </p:nvSpPr>
        <p:spPr>
          <a:xfrm>
            <a:off x="-336385" y="5732875"/>
            <a:ext cx="2783650" cy="1125125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b="1" kern="1200">
                <a:solidFill>
                  <a:schemeClr val="tx1"/>
                </a:solidFill>
                <a:latin typeface="Didot" panose="02000503000000020003" pitchFamily="2" charset="-79"/>
                <a:ea typeface="+mj-ea"/>
                <a:cs typeface="Didot" panose="02000503000000020003" pitchFamily="2" charset="-79"/>
              </a:defRPr>
            </a:lvl1pPr>
          </a:lstStyle>
          <a:p>
            <a:pPr algn="ctr"/>
            <a:r>
              <a:rPr lang="de-DE" sz="18000" b="0" i="0" dirty="0">
                <a:solidFill>
                  <a:schemeClr val="tx1"/>
                </a:solidFill>
                <a:latin typeface="Aptos ExtraBold" panose="020B0004020202020204" pitchFamily="34" charset="0"/>
                <a:cs typeface="Times New Roman" panose="02020603050405020304" pitchFamily="18" charset="0"/>
              </a:rPr>
              <a:t>01</a:t>
            </a:r>
          </a:p>
        </p:txBody>
      </p:sp>
      <p:pic>
        <p:nvPicPr>
          <p:cNvPr id="3" name="Grafik 2" descr="Ein Bild, das Grafiken, Clipart, Schrift, Logo enthält.&#10;&#10;Automatisch generierte Beschreibung">
            <a:extLst>
              <a:ext uri="{FF2B5EF4-FFF2-40B4-BE49-F238E27FC236}">
                <a16:creationId xmlns:a16="http://schemas.microsoft.com/office/drawing/2014/main" id="{75EEC25A-10A1-B368-390D-4C13BDFA96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58127"/>
          <a:stretch/>
        </p:blipFill>
        <p:spPr>
          <a:xfrm>
            <a:off x="10848529" y="297656"/>
            <a:ext cx="513210" cy="702000"/>
          </a:xfrm>
          <a:prstGeom prst="rect">
            <a:avLst/>
          </a:prstGeom>
        </p:spPr>
      </p:pic>
      <p:sp>
        <p:nvSpPr>
          <p:cNvPr id="4" name="Fußzeilenplatzhalter 1">
            <a:extLst>
              <a:ext uri="{FF2B5EF4-FFF2-40B4-BE49-F238E27FC236}">
                <a16:creationId xmlns:a16="http://schemas.microsoft.com/office/drawing/2014/main" id="{0F69DEF0-38DB-5EF1-3685-99C1B2815A6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9416" y="401729"/>
            <a:ext cx="5256584" cy="365125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 algn="l">
              <a:defRPr sz="700">
                <a:solidFill>
                  <a:schemeClr val="tx1"/>
                </a:solidFill>
              </a:defRPr>
            </a:lvl1pPr>
          </a:lstStyle>
          <a:p>
            <a:r>
              <a:rPr lang="de-DE" dirty="0"/>
              <a:t>Calw | Präsentationstitel </a:t>
            </a:r>
          </a:p>
        </p:txBody>
      </p:sp>
    </p:spTree>
    <p:extLst>
      <p:ext uri="{BB962C8B-B14F-4D97-AF65-F5344CB8AC3E}">
        <p14:creationId xmlns:p14="http://schemas.microsoft.com/office/powerpoint/2010/main" val="31784407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722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Clipart, Grafiken, Schrift, Logo enthält.&#10;&#10;Automatisch generierte Beschreibung">
            <a:extLst>
              <a:ext uri="{FF2B5EF4-FFF2-40B4-BE49-F238E27FC236}">
                <a16:creationId xmlns:a16="http://schemas.microsoft.com/office/drawing/2014/main" id="{C4758FDD-F7DE-18A0-B884-C1E5B4B60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r="58788"/>
          <a:stretch/>
        </p:blipFill>
        <p:spPr>
          <a:xfrm>
            <a:off x="11353800" y="115094"/>
            <a:ext cx="270754" cy="365125"/>
          </a:xfrm>
          <a:prstGeom prst="rect">
            <a:avLst/>
          </a:prstGeom>
        </p:spPr>
      </p:pic>
      <p:pic>
        <p:nvPicPr>
          <p:cNvPr id="2" name="Grafik 1" descr="Sonne Silhouette">
            <a:extLst>
              <a:ext uri="{FF2B5EF4-FFF2-40B4-BE49-F238E27FC236}">
                <a16:creationId xmlns:a16="http://schemas.microsoft.com/office/drawing/2014/main" id="{83108AD6-3AFE-F573-994C-FDE22AE496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771" y="771816"/>
            <a:ext cx="439027" cy="439027"/>
          </a:xfrm>
          <a:prstGeom prst="rect">
            <a:avLst/>
          </a:prstGeom>
        </p:spPr>
      </p:pic>
      <p:pic>
        <p:nvPicPr>
          <p:cNvPr id="3" name="Grafik 2" descr="Sanduhr voll Silhouette">
            <a:extLst>
              <a:ext uri="{FF2B5EF4-FFF2-40B4-BE49-F238E27FC236}">
                <a16:creationId xmlns:a16="http://schemas.microsoft.com/office/drawing/2014/main" id="{1E8449AC-6E16-D467-F0B6-E5340DD2321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8610" y="791115"/>
            <a:ext cx="439027" cy="439027"/>
          </a:xfrm>
          <a:prstGeom prst="rect">
            <a:avLst/>
          </a:prstGeom>
        </p:spPr>
      </p:pic>
      <p:pic>
        <p:nvPicPr>
          <p:cNvPr id="4" name="Grafik 3" descr="Blatt Silhouette">
            <a:extLst>
              <a:ext uri="{FF2B5EF4-FFF2-40B4-BE49-F238E27FC236}">
                <a16:creationId xmlns:a16="http://schemas.microsoft.com/office/drawing/2014/main" id="{74700C31-134F-AC9A-D3C9-C42E13D6E71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6450" y="791115"/>
            <a:ext cx="439027" cy="439027"/>
          </a:xfrm>
          <a:prstGeom prst="rect">
            <a:avLst/>
          </a:prstGeom>
        </p:spPr>
      </p:pic>
      <p:pic>
        <p:nvPicPr>
          <p:cNvPr id="5" name="Grafik 4" descr="Monatskalender Silhouette">
            <a:extLst>
              <a:ext uri="{FF2B5EF4-FFF2-40B4-BE49-F238E27FC236}">
                <a16:creationId xmlns:a16="http://schemas.microsoft.com/office/drawing/2014/main" id="{481BC26C-4632-B9D3-9404-B0F653E094D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2129" y="800439"/>
            <a:ext cx="439027" cy="439027"/>
          </a:xfrm>
          <a:prstGeom prst="rect">
            <a:avLst/>
          </a:prstGeom>
        </p:spPr>
      </p:pic>
      <p:pic>
        <p:nvPicPr>
          <p:cNvPr id="6" name="Grafik 5" descr="Flip-Kalender Silhouette">
            <a:extLst>
              <a:ext uri="{FF2B5EF4-FFF2-40B4-BE49-F238E27FC236}">
                <a16:creationId xmlns:a16="http://schemas.microsoft.com/office/drawing/2014/main" id="{CD8C6CDA-7160-1F04-300E-6DB8FEE92D0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4289" y="791115"/>
            <a:ext cx="439027" cy="439027"/>
          </a:xfrm>
          <a:prstGeom prst="rect">
            <a:avLst/>
          </a:prstGeom>
        </p:spPr>
      </p:pic>
      <p:pic>
        <p:nvPicPr>
          <p:cNvPr id="7" name="Grafik 6" descr="Stoppuhr Silhouette">
            <a:extLst>
              <a:ext uri="{FF2B5EF4-FFF2-40B4-BE49-F238E27FC236}">
                <a16:creationId xmlns:a16="http://schemas.microsoft.com/office/drawing/2014/main" id="{A8FF8C92-BF34-FCEA-D626-FBA4322DE87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9968" y="791115"/>
            <a:ext cx="439027" cy="439027"/>
          </a:xfrm>
          <a:prstGeom prst="rect">
            <a:avLst/>
          </a:prstGeom>
        </p:spPr>
      </p:pic>
      <p:pic>
        <p:nvPicPr>
          <p:cNvPr id="8" name="Grafik 7" descr="Posteingang Silhouette">
            <a:extLst>
              <a:ext uri="{FF2B5EF4-FFF2-40B4-BE49-F238E27FC236}">
                <a16:creationId xmlns:a16="http://schemas.microsoft.com/office/drawing/2014/main" id="{94BDEEDE-17BE-255A-3F07-71F43851F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836" y="730821"/>
            <a:ext cx="439027" cy="480022"/>
          </a:xfrm>
          <a:prstGeom prst="rect">
            <a:avLst/>
          </a:prstGeom>
        </p:spPr>
      </p:pic>
      <p:pic>
        <p:nvPicPr>
          <p:cNvPr id="11" name="Grafik 10" descr="Puzzleteile Silhouette">
            <a:extLst>
              <a:ext uri="{FF2B5EF4-FFF2-40B4-BE49-F238E27FC236}">
                <a16:creationId xmlns:a16="http://schemas.microsoft.com/office/drawing/2014/main" id="{C3158463-9904-E519-A1D9-678F45AC6D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28148" y="750120"/>
            <a:ext cx="439027" cy="480022"/>
          </a:xfrm>
          <a:prstGeom prst="rect">
            <a:avLst/>
          </a:prstGeom>
        </p:spPr>
      </p:pic>
      <p:pic>
        <p:nvPicPr>
          <p:cNvPr id="16" name="Grafik 15" descr="Taschenrechner Silhouette">
            <a:extLst>
              <a:ext uri="{FF2B5EF4-FFF2-40B4-BE49-F238E27FC236}">
                <a16:creationId xmlns:a16="http://schemas.microsoft.com/office/drawing/2014/main" id="{DD1CBE3E-AA6D-B1D1-EB4E-CAD7283E261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3724" y="800439"/>
            <a:ext cx="439027" cy="439027"/>
          </a:xfrm>
          <a:prstGeom prst="rect">
            <a:avLst/>
          </a:prstGeom>
        </p:spPr>
      </p:pic>
      <p:pic>
        <p:nvPicPr>
          <p:cNvPr id="17" name="Grafik 16" descr="Kamera Silhouette">
            <a:extLst>
              <a:ext uri="{FF2B5EF4-FFF2-40B4-BE49-F238E27FC236}">
                <a16:creationId xmlns:a16="http://schemas.microsoft.com/office/drawing/2014/main" id="{E73F3951-EC65-EE68-0C95-F9B1D688FDB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82906" y="779941"/>
            <a:ext cx="439027" cy="439027"/>
          </a:xfrm>
          <a:prstGeom prst="rect">
            <a:avLst/>
          </a:prstGeom>
        </p:spPr>
      </p:pic>
      <p:pic>
        <p:nvPicPr>
          <p:cNvPr id="18" name="Grafik 17" descr="Einchecken Silhouette">
            <a:extLst>
              <a:ext uri="{FF2B5EF4-FFF2-40B4-BE49-F238E27FC236}">
                <a16:creationId xmlns:a16="http://schemas.microsoft.com/office/drawing/2014/main" id="{B827D80B-381B-AEA3-5107-E8D8E52D2C1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3778" y="784663"/>
            <a:ext cx="439027" cy="439027"/>
          </a:xfrm>
          <a:prstGeom prst="rect">
            <a:avLst/>
          </a:prstGeom>
        </p:spPr>
      </p:pic>
      <p:pic>
        <p:nvPicPr>
          <p:cNvPr id="19" name="Grafik 18" descr="Fax Silhouette">
            <a:extLst>
              <a:ext uri="{FF2B5EF4-FFF2-40B4-BE49-F238E27FC236}">
                <a16:creationId xmlns:a16="http://schemas.microsoft.com/office/drawing/2014/main" id="{A310A551-3C08-55CE-CB9D-CC86D6C242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26181" y="770617"/>
            <a:ext cx="439027" cy="439027"/>
          </a:xfrm>
          <a:prstGeom prst="rect">
            <a:avLst/>
          </a:prstGeom>
        </p:spPr>
      </p:pic>
      <p:pic>
        <p:nvPicPr>
          <p:cNvPr id="20" name="Grafik 19" descr="Kopfhörer Silhouette">
            <a:extLst>
              <a:ext uri="{FF2B5EF4-FFF2-40B4-BE49-F238E27FC236}">
                <a16:creationId xmlns:a16="http://schemas.microsoft.com/office/drawing/2014/main" id="{45689841-BC2E-C8B5-B136-39E60EDF4D5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6482" y="1662650"/>
            <a:ext cx="439027" cy="439027"/>
          </a:xfrm>
          <a:prstGeom prst="rect">
            <a:avLst/>
          </a:prstGeom>
        </p:spPr>
      </p:pic>
      <p:pic>
        <p:nvPicPr>
          <p:cNvPr id="21" name="Grafik 20" descr="Influencer Silhouette">
            <a:extLst>
              <a:ext uri="{FF2B5EF4-FFF2-40B4-BE49-F238E27FC236}">
                <a16:creationId xmlns:a16="http://schemas.microsoft.com/office/drawing/2014/main" id="{07748A12-4A3D-B7FA-C7BF-52ACEBE6EA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8610" y="1662650"/>
            <a:ext cx="439027" cy="439027"/>
          </a:xfrm>
          <a:prstGeom prst="rect">
            <a:avLst/>
          </a:prstGeom>
        </p:spPr>
      </p:pic>
      <p:pic>
        <p:nvPicPr>
          <p:cNvPr id="24" name="Grafik 23" descr="Internet Silhouette">
            <a:extLst>
              <a:ext uri="{FF2B5EF4-FFF2-40B4-BE49-F238E27FC236}">
                <a16:creationId xmlns:a16="http://schemas.microsoft.com/office/drawing/2014/main" id="{324E74E9-4C2B-A067-5E7E-7DC75AD0BB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76450" y="1662650"/>
            <a:ext cx="439027" cy="439027"/>
          </a:xfrm>
          <a:prstGeom prst="rect">
            <a:avLst/>
          </a:prstGeom>
        </p:spPr>
      </p:pic>
      <p:pic>
        <p:nvPicPr>
          <p:cNvPr id="25" name="Grafik 24" descr="Laptop Silhouette">
            <a:extLst>
              <a:ext uri="{FF2B5EF4-FFF2-40B4-BE49-F238E27FC236}">
                <a16:creationId xmlns:a16="http://schemas.microsoft.com/office/drawing/2014/main" id="{9C249AEC-D3C1-4290-32CD-22E6105F45F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154289" y="1656282"/>
            <a:ext cx="439027" cy="439027"/>
          </a:xfrm>
          <a:prstGeom prst="rect">
            <a:avLst/>
          </a:prstGeom>
        </p:spPr>
      </p:pic>
      <p:pic>
        <p:nvPicPr>
          <p:cNvPr id="26" name="Grafik 25" descr="Monitor Silhouette">
            <a:extLst>
              <a:ext uri="{FF2B5EF4-FFF2-40B4-BE49-F238E27FC236}">
                <a16:creationId xmlns:a16="http://schemas.microsoft.com/office/drawing/2014/main" id="{6C7C4AEA-E001-52A6-FA77-03E8CEEC69E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24257" y="1656282"/>
            <a:ext cx="439027" cy="439027"/>
          </a:xfrm>
          <a:prstGeom prst="rect">
            <a:avLst/>
          </a:prstGeom>
        </p:spPr>
      </p:pic>
      <p:pic>
        <p:nvPicPr>
          <p:cNvPr id="28" name="Grafik 27" descr="Telefon-Vibration Silhouette">
            <a:extLst>
              <a:ext uri="{FF2B5EF4-FFF2-40B4-BE49-F238E27FC236}">
                <a16:creationId xmlns:a16="http://schemas.microsoft.com/office/drawing/2014/main" id="{7A9E0CA6-C7C7-999F-9759-AF43D50D99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46418" y="1656282"/>
            <a:ext cx="439027" cy="439027"/>
          </a:xfrm>
          <a:prstGeom prst="rect">
            <a:avLst/>
          </a:prstGeom>
        </p:spPr>
      </p:pic>
      <p:pic>
        <p:nvPicPr>
          <p:cNvPr id="30" name="Grafik 29" descr="Stecker Silhouette">
            <a:extLst>
              <a:ext uri="{FF2B5EF4-FFF2-40B4-BE49-F238E27FC236}">
                <a16:creationId xmlns:a16="http://schemas.microsoft.com/office/drawing/2014/main" id="{BD7EFA85-A436-9DDC-A4EB-711480AB1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1430" y="1656282"/>
            <a:ext cx="439027" cy="439027"/>
          </a:xfrm>
          <a:prstGeom prst="rect">
            <a:avLst/>
          </a:prstGeom>
        </p:spPr>
      </p:pic>
      <p:pic>
        <p:nvPicPr>
          <p:cNvPr id="32" name="Grafik 31" descr="eingesteckt ausgesteckt Silhouette">
            <a:extLst>
              <a:ext uri="{FF2B5EF4-FFF2-40B4-BE49-F238E27FC236}">
                <a16:creationId xmlns:a16="http://schemas.microsoft.com/office/drawing/2014/main" id="{2F9703A9-86DC-4572-14D5-802F4E2A72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02097" y="1656282"/>
            <a:ext cx="439027" cy="439027"/>
          </a:xfrm>
          <a:prstGeom prst="rect">
            <a:avLst/>
          </a:prstGeom>
        </p:spPr>
      </p:pic>
      <p:pic>
        <p:nvPicPr>
          <p:cNvPr id="34" name="Grafik 33" descr="Projektorleinwand Silhouette">
            <a:extLst>
              <a:ext uri="{FF2B5EF4-FFF2-40B4-BE49-F238E27FC236}">
                <a16:creationId xmlns:a16="http://schemas.microsoft.com/office/drawing/2014/main" id="{A4310921-C510-8126-9F3E-964E9ED990C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22963" y="1656282"/>
            <a:ext cx="439027" cy="439027"/>
          </a:xfrm>
          <a:prstGeom prst="rect">
            <a:avLst/>
          </a:prstGeom>
        </p:spPr>
      </p:pic>
      <p:pic>
        <p:nvPicPr>
          <p:cNvPr id="36" name="Grafik 35" descr="Quadcopter Silhouette">
            <a:extLst>
              <a:ext uri="{FF2B5EF4-FFF2-40B4-BE49-F238E27FC236}">
                <a16:creationId xmlns:a16="http://schemas.microsoft.com/office/drawing/2014/main" id="{89DB5652-EF1B-FBEE-D4AE-5CFC2F2B549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330347" y="1656282"/>
            <a:ext cx="439027" cy="439027"/>
          </a:xfrm>
          <a:prstGeom prst="rect">
            <a:avLst/>
          </a:prstGeom>
        </p:spPr>
      </p:pic>
      <p:pic>
        <p:nvPicPr>
          <p:cNvPr id="38" name="Grafik 37" descr="Aufnahme Silhouette">
            <a:extLst>
              <a:ext uri="{FF2B5EF4-FFF2-40B4-BE49-F238E27FC236}">
                <a16:creationId xmlns:a16="http://schemas.microsoft.com/office/drawing/2014/main" id="{0CCA3065-8C2A-4241-66DD-128DC8B0493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028148" y="1656282"/>
            <a:ext cx="439027" cy="439027"/>
          </a:xfrm>
          <a:prstGeom prst="rect">
            <a:avLst/>
          </a:prstGeom>
        </p:spPr>
      </p:pic>
      <p:pic>
        <p:nvPicPr>
          <p:cNvPr id="40" name="Grafik 39" descr="Erneuerbare Energien Silhouette">
            <a:extLst>
              <a:ext uri="{FF2B5EF4-FFF2-40B4-BE49-F238E27FC236}">
                <a16:creationId xmlns:a16="http://schemas.microsoft.com/office/drawing/2014/main" id="{ABD799E2-20A4-C557-5A35-06C53527D1B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709832" y="1617326"/>
            <a:ext cx="439027" cy="439027"/>
          </a:xfrm>
          <a:prstGeom prst="rect">
            <a:avLst/>
          </a:prstGeom>
        </p:spPr>
      </p:pic>
      <p:pic>
        <p:nvPicPr>
          <p:cNvPr id="42" name="Grafik 41" descr="Smartphone Silhouette">
            <a:extLst>
              <a:ext uri="{FF2B5EF4-FFF2-40B4-BE49-F238E27FC236}">
                <a16:creationId xmlns:a16="http://schemas.microsoft.com/office/drawing/2014/main" id="{9F5A7FE5-E783-DBC5-DB0C-230120D4FB9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382906" y="1617326"/>
            <a:ext cx="439027" cy="439027"/>
          </a:xfrm>
          <a:prstGeom prst="rect">
            <a:avLst/>
          </a:prstGeom>
        </p:spPr>
      </p:pic>
      <p:pic>
        <p:nvPicPr>
          <p:cNvPr id="44" name="Grafik 43" descr="Windkraftanlagen Silhouette">
            <a:extLst>
              <a:ext uri="{FF2B5EF4-FFF2-40B4-BE49-F238E27FC236}">
                <a16:creationId xmlns:a16="http://schemas.microsoft.com/office/drawing/2014/main" id="{39E24477-B45D-DEE9-1687-2D95C500DA7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094061" y="1617326"/>
            <a:ext cx="439027" cy="439027"/>
          </a:xfrm>
          <a:prstGeom prst="rect">
            <a:avLst/>
          </a:prstGeom>
        </p:spPr>
      </p:pic>
      <p:pic>
        <p:nvPicPr>
          <p:cNvPr id="46" name="Grafik 45" descr="Webdesign Silhouette">
            <a:extLst>
              <a:ext uri="{FF2B5EF4-FFF2-40B4-BE49-F238E27FC236}">
                <a16:creationId xmlns:a16="http://schemas.microsoft.com/office/drawing/2014/main" id="{87BE1F2C-3760-2DBA-809A-FE1ED44ADF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826181" y="1617326"/>
            <a:ext cx="439027" cy="439027"/>
          </a:xfrm>
          <a:prstGeom prst="rect">
            <a:avLst/>
          </a:prstGeom>
        </p:spPr>
      </p:pic>
      <p:pic>
        <p:nvPicPr>
          <p:cNvPr id="48" name="Grafik 47" descr="Ärger Silhouette">
            <a:extLst>
              <a:ext uri="{FF2B5EF4-FFF2-40B4-BE49-F238E27FC236}">
                <a16:creationId xmlns:a16="http://schemas.microsoft.com/office/drawing/2014/main" id="{45E90B8E-1628-581B-9C7A-7235217D88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20771" y="2470214"/>
            <a:ext cx="439029" cy="439029"/>
          </a:xfrm>
          <a:prstGeom prst="rect">
            <a:avLst/>
          </a:prstGeom>
        </p:spPr>
      </p:pic>
      <p:pic>
        <p:nvPicPr>
          <p:cNvPr id="50" name="Grafik 49" descr="@ Silhouette">
            <a:extLst>
              <a:ext uri="{FF2B5EF4-FFF2-40B4-BE49-F238E27FC236}">
                <a16:creationId xmlns:a16="http://schemas.microsoft.com/office/drawing/2014/main" id="{64F525A8-84E2-1560-801A-F56461E1950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476449" y="2470214"/>
            <a:ext cx="439029" cy="439029"/>
          </a:xfrm>
          <a:prstGeom prst="rect">
            <a:avLst/>
          </a:prstGeom>
        </p:spPr>
      </p:pic>
      <p:pic>
        <p:nvPicPr>
          <p:cNvPr id="52" name="Grafik 51" descr="Schließendes Anführungszeichen Silhouette">
            <a:extLst>
              <a:ext uri="{FF2B5EF4-FFF2-40B4-BE49-F238E27FC236}">
                <a16:creationId xmlns:a16="http://schemas.microsoft.com/office/drawing/2014/main" id="{1405CB6D-766C-EA02-5537-A149BDD34D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12899" y="2470214"/>
            <a:ext cx="439029" cy="439029"/>
          </a:xfrm>
          <a:prstGeom prst="rect">
            <a:avLst/>
          </a:prstGeom>
        </p:spPr>
      </p:pic>
      <p:pic>
        <p:nvPicPr>
          <p:cNvPr id="54" name="Grafik 53" descr="Kollision Silhouette">
            <a:extLst>
              <a:ext uri="{FF2B5EF4-FFF2-40B4-BE49-F238E27FC236}">
                <a16:creationId xmlns:a16="http://schemas.microsoft.com/office/drawing/2014/main" id="{384EAD39-3CC6-960E-E292-A37858939F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46418" y="2470214"/>
            <a:ext cx="439027" cy="439027"/>
          </a:xfrm>
          <a:prstGeom prst="rect">
            <a:avLst/>
          </a:prstGeom>
        </p:spPr>
      </p:pic>
      <p:pic>
        <p:nvPicPr>
          <p:cNvPr id="56" name="Grafik 55" descr="Hashtag Silhouette">
            <a:extLst>
              <a:ext uri="{FF2B5EF4-FFF2-40B4-BE49-F238E27FC236}">
                <a16:creationId xmlns:a16="http://schemas.microsoft.com/office/drawing/2014/main" id="{099F8365-D508-8986-C28A-192099A3C66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154289" y="2470215"/>
            <a:ext cx="439027" cy="439027"/>
          </a:xfrm>
          <a:prstGeom prst="rect">
            <a:avLst/>
          </a:prstGeom>
        </p:spPr>
      </p:pic>
      <p:pic>
        <p:nvPicPr>
          <p:cNvPr id="58" name="Grafik 57" descr="Herz Silhouette">
            <a:extLst>
              <a:ext uri="{FF2B5EF4-FFF2-40B4-BE49-F238E27FC236}">
                <a16:creationId xmlns:a16="http://schemas.microsoft.com/office/drawing/2014/main" id="{6DAE065E-6553-4E9F-7C8D-32CECD5179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943849" y="2470214"/>
            <a:ext cx="439027" cy="439027"/>
          </a:xfrm>
          <a:prstGeom prst="rect">
            <a:avLst/>
          </a:prstGeom>
        </p:spPr>
      </p:pic>
      <p:pic>
        <p:nvPicPr>
          <p:cNvPr id="60" name="Grafik 59" descr="Hilfe Silhouette">
            <a:extLst>
              <a:ext uri="{FF2B5EF4-FFF2-40B4-BE49-F238E27FC236}">
                <a16:creationId xmlns:a16="http://schemas.microsoft.com/office/drawing/2014/main" id="{5AC15924-000A-DC97-DA31-4B3C923A71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538546" y="2470214"/>
            <a:ext cx="439027" cy="439027"/>
          </a:xfrm>
          <a:prstGeom prst="rect">
            <a:avLst/>
          </a:prstGeom>
        </p:spPr>
      </p:pic>
      <p:pic>
        <p:nvPicPr>
          <p:cNvPr id="62" name="Grafik 61" descr="Hochspannung Silhouette">
            <a:extLst>
              <a:ext uri="{FF2B5EF4-FFF2-40B4-BE49-F238E27FC236}">
                <a16:creationId xmlns:a16="http://schemas.microsoft.com/office/drawing/2014/main" id="{8EA230D5-93A9-A024-3728-107F933BB64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241197" y="2470214"/>
            <a:ext cx="439027" cy="439027"/>
          </a:xfrm>
          <a:prstGeom prst="rect">
            <a:avLst/>
          </a:prstGeom>
        </p:spPr>
      </p:pic>
      <p:pic>
        <p:nvPicPr>
          <p:cNvPr id="63" name="Grafik 62" descr="Unendlich Silhouette">
            <a:extLst>
              <a:ext uri="{FF2B5EF4-FFF2-40B4-BE49-F238E27FC236}">
                <a16:creationId xmlns:a16="http://schemas.microsoft.com/office/drawing/2014/main" id="{3AF7D622-35A7-4A4E-50E0-9226F82FB9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46500" y="2452405"/>
            <a:ext cx="439027" cy="439027"/>
          </a:xfrm>
          <a:prstGeom prst="rect">
            <a:avLst/>
          </a:prstGeom>
        </p:spPr>
      </p:pic>
      <p:pic>
        <p:nvPicPr>
          <p:cNvPr id="64" name="Grafik 63" descr="Waage Silhouette">
            <a:extLst>
              <a:ext uri="{FF2B5EF4-FFF2-40B4-BE49-F238E27FC236}">
                <a16:creationId xmlns:a16="http://schemas.microsoft.com/office/drawing/2014/main" id="{88FE386A-25DE-E212-9FCE-3CFD6B83A1F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339272" y="2452405"/>
            <a:ext cx="439027" cy="439027"/>
          </a:xfrm>
          <a:prstGeom prst="rect">
            <a:avLst/>
          </a:prstGeom>
        </p:spPr>
      </p:pic>
      <p:pic>
        <p:nvPicPr>
          <p:cNvPr id="66" name="Grafik 65" descr="Verschiedene Silhouette">
            <a:extLst>
              <a:ext uri="{FF2B5EF4-FFF2-40B4-BE49-F238E27FC236}">
                <a16:creationId xmlns:a16="http://schemas.microsoft.com/office/drawing/2014/main" id="{7729A292-7E09-F26D-943F-8E7AFA8F04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036411" y="2439812"/>
            <a:ext cx="439027" cy="439027"/>
          </a:xfrm>
          <a:prstGeom prst="rect">
            <a:avLst/>
          </a:prstGeom>
        </p:spPr>
      </p:pic>
      <p:pic>
        <p:nvPicPr>
          <p:cNvPr id="68" name="Grafik 67" descr="Anführungszeichen Silhouette">
            <a:extLst>
              <a:ext uri="{FF2B5EF4-FFF2-40B4-BE49-F238E27FC236}">
                <a16:creationId xmlns:a16="http://schemas.microsoft.com/office/drawing/2014/main" id="{C5711A86-FDB8-43B5-0970-64744A1A70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9382906" y="2439812"/>
            <a:ext cx="439027" cy="439027"/>
          </a:xfrm>
          <a:prstGeom prst="rect">
            <a:avLst/>
          </a:prstGeom>
        </p:spPr>
      </p:pic>
      <p:pic>
        <p:nvPicPr>
          <p:cNvPr id="70" name="Grafik 69" descr="Recycling Silhouette">
            <a:extLst>
              <a:ext uri="{FF2B5EF4-FFF2-40B4-BE49-F238E27FC236}">
                <a16:creationId xmlns:a16="http://schemas.microsoft.com/office/drawing/2014/main" id="{61D9CE0B-94BA-3C9D-B90F-B2F34D0B4A1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743931" y="2470214"/>
            <a:ext cx="439027" cy="439027"/>
          </a:xfrm>
          <a:prstGeom prst="rect">
            <a:avLst/>
          </a:prstGeom>
        </p:spPr>
      </p:pic>
      <p:pic>
        <p:nvPicPr>
          <p:cNvPr id="72" name="Grafik 71" descr="Nach rechts zeigender Finger, Handrücken Silhouette">
            <a:extLst>
              <a:ext uri="{FF2B5EF4-FFF2-40B4-BE49-F238E27FC236}">
                <a16:creationId xmlns:a16="http://schemas.microsoft.com/office/drawing/2014/main" id="{21E37763-5A77-A776-DC18-32BCE26C1EF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133842" y="2407688"/>
            <a:ext cx="439027" cy="439027"/>
          </a:xfrm>
          <a:prstGeom prst="rect">
            <a:avLst/>
          </a:prstGeom>
        </p:spPr>
      </p:pic>
      <p:pic>
        <p:nvPicPr>
          <p:cNvPr id="74" name="Grafik 73" descr="Daumen runter Silhouette">
            <a:extLst>
              <a:ext uri="{FF2B5EF4-FFF2-40B4-BE49-F238E27FC236}">
                <a16:creationId xmlns:a16="http://schemas.microsoft.com/office/drawing/2014/main" id="{6C086146-BB41-3522-C7D1-1B949B9D0DC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25348" y="3360395"/>
            <a:ext cx="439027" cy="439027"/>
          </a:xfrm>
          <a:prstGeom prst="rect">
            <a:avLst/>
          </a:prstGeom>
        </p:spPr>
      </p:pic>
      <p:pic>
        <p:nvPicPr>
          <p:cNvPr id="76" name="Grafik 75" descr="Daumen hoch-Zeichen Silhouette">
            <a:extLst>
              <a:ext uri="{FF2B5EF4-FFF2-40B4-BE49-F238E27FC236}">
                <a16:creationId xmlns:a16="http://schemas.microsoft.com/office/drawing/2014/main" id="{CBCAB3E5-F545-1FBB-75BC-FA231969E36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798610" y="3275837"/>
            <a:ext cx="439027" cy="439027"/>
          </a:xfrm>
          <a:prstGeom prst="rect">
            <a:avLst/>
          </a:prstGeom>
        </p:spPr>
      </p:pic>
      <p:pic>
        <p:nvPicPr>
          <p:cNvPr id="77" name="Grafik 76" descr="Zwei Herzen Silhouette">
            <a:extLst>
              <a:ext uri="{FF2B5EF4-FFF2-40B4-BE49-F238E27FC236}">
                <a16:creationId xmlns:a16="http://schemas.microsoft.com/office/drawing/2014/main" id="{0E73D32C-4C1C-9418-444C-E07E7E6CD81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730054" y="2407686"/>
            <a:ext cx="439029" cy="439029"/>
          </a:xfrm>
          <a:prstGeom prst="rect">
            <a:avLst/>
          </a:prstGeom>
        </p:spPr>
      </p:pic>
      <p:pic>
        <p:nvPicPr>
          <p:cNvPr id="78" name="Grafik 77" descr="Wasser Silhouette">
            <a:extLst>
              <a:ext uri="{FF2B5EF4-FFF2-40B4-BE49-F238E27FC236}">
                <a16:creationId xmlns:a16="http://schemas.microsoft.com/office/drawing/2014/main" id="{DC0A989A-32E1-4C5F-C819-D2315555C43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476450" y="3299959"/>
            <a:ext cx="439027" cy="439027"/>
          </a:xfrm>
          <a:prstGeom prst="rect">
            <a:avLst/>
          </a:prstGeom>
        </p:spPr>
      </p:pic>
      <p:pic>
        <p:nvPicPr>
          <p:cNvPr id="80" name="Grafik 79" descr="Gehirn Silhouette">
            <a:extLst>
              <a:ext uri="{FF2B5EF4-FFF2-40B4-BE49-F238E27FC236}">
                <a16:creationId xmlns:a16="http://schemas.microsoft.com/office/drawing/2014/main" id="{DFA37418-1BC5-A74B-1FD8-68ABE81A0EC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rot="10800000" flipV="1">
            <a:off x="3827552" y="3275837"/>
            <a:ext cx="439027" cy="439027"/>
          </a:xfrm>
          <a:prstGeom prst="rect">
            <a:avLst/>
          </a:prstGeom>
        </p:spPr>
      </p:pic>
      <p:pic>
        <p:nvPicPr>
          <p:cNvPr id="82" name="Grafik 81" descr="Gehirn im Kopf Silhouette">
            <a:extLst>
              <a:ext uri="{FF2B5EF4-FFF2-40B4-BE49-F238E27FC236}">
                <a16:creationId xmlns:a16="http://schemas.microsoft.com/office/drawing/2014/main" id="{DAA5F506-67CC-65BB-2816-166CDBB15C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 rot="10800000" flipV="1">
            <a:off x="3158138" y="3284148"/>
            <a:ext cx="439027" cy="439027"/>
          </a:xfrm>
          <a:prstGeom prst="rect">
            <a:avLst/>
          </a:prstGeom>
        </p:spPr>
      </p:pic>
      <p:pic>
        <p:nvPicPr>
          <p:cNvPr id="84" name="Grafik 83" descr="Chemikalien Silhouette">
            <a:extLst>
              <a:ext uri="{FF2B5EF4-FFF2-40B4-BE49-F238E27FC236}">
                <a16:creationId xmlns:a16="http://schemas.microsoft.com/office/drawing/2014/main" id="{8A12DDFF-F64E-E6A5-DE1B-3D2F49DC34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V="1">
            <a:off x="5212506" y="3267168"/>
            <a:ext cx="439027" cy="439027"/>
          </a:xfrm>
          <a:prstGeom prst="rect">
            <a:avLst/>
          </a:prstGeom>
        </p:spPr>
      </p:pic>
      <p:pic>
        <p:nvPicPr>
          <p:cNvPr id="86" name="Grafik 85" descr="Herztöne Silhouette">
            <a:extLst>
              <a:ext uri="{FF2B5EF4-FFF2-40B4-BE49-F238E27FC236}">
                <a16:creationId xmlns:a16="http://schemas.microsoft.com/office/drawing/2014/main" id="{8E71BE6B-0B92-3884-CA1D-456FB619F1C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 flipV="1">
            <a:off x="4566270" y="3275837"/>
            <a:ext cx="439027" cy="439027"/>
          </a:xfrm>
          <a:prstGeom prst="rect">
            <a:avLst/>
          </a:prstGeom>
        </p:spPr>
      </p:pic>
      <p:pic>
        <p:nvPicPr>
          <p:cNvPr id="88" name="Grafik 87" descr="Herz, pulsierend Silhouette">
            <a:extLst>
              <a:ext uri="{FF2B5EF4-FFF2-40B4-BE49-F238E27FC236}">
                <a16:creationId xmlns:a16="http://schemas.microsoft.com/office/drawing/2014/main" id="{22790768-1839-64ED-FC6C-D388C63C5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rot="10800000" flipV="1">
            <a:off x="5942064" y="3284146"/>
            <a:ext cx="439027" cy="439027"/>
          </a:xfrm>
          <a:prstGeom prst="rect">
            <a:avLst/>
          </a:prstGeom>
        </p:spPr>
      </p:pic>
      <p:pic>
        <p:nvPicPr>
          <p:cNvPr id="90" name="Grafik 89" descr="Apfel Silhouette">
            <a:extLst>
              <a:ext uri="{FF2B5EF4-FFF2-40B4-BE49-F238E27FC236}">
                <a16:creationId xmlns:a16="http://schemas.microsoft.com/office/drawing/2014/main" id="{BBE91B15-7C2B-0C01-4C5F-AB949110CF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flipH="1">
            <a:off x="7375456" y="3206768"/>
            <a:ext cx="439027" cy="439027"/>
          </a:xfrm>
          <a:prstGeom prst="rect">
            <a:avLst/>
          </a:prstGeom>
        </p:spPr>
      </p:pic>
      <p:pic>
        <p:nvPicPr>
          <p:cNvPr id="92" name="Grafik 91" descr="Baguette Silhouette">
            <a:extLst>
              <a:ext uri="{FF2B5EF4-FFF2-40B4-BE49-F238E27FC236}">
                <a16:creationId xmlns:a16="http://schemas.microsoft.com/office/drawing/2014/main" id="{5B624FA2-B8CC-49B3-0D58-6CF49A73D9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6696032" y="3284147"/>
            <a:ext cx="439027" cy="439027"/>
          </a:xfrm>
          <a:prstGeom prst="rect">
            <a:avLst/>
          </a:prstGeom>
        </p:spPr>
      </p:pic>
      <p:pic>
        <p:nvPicPr>
          <p:cNvPr id="94" name="Grafik 93" descr="Bier Silhouette">
            <a:extLst>
              <a:ext uri="{FF2B5EF4-FFF2-40B4-BE49-F238E27FC236}">
                <a16:creationId xmlns:a16="http://schemas.microsoft.com/office/drawing/2014/main" id="{3E37D53C-27B2-C19C-1FAF-7E1E212AF1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 flipH="1">
            <a:off x="8730833" y="3183982"/>
            <a:ext cx="439027" cy="439027"/>
          </a:xfrm>
          <a:prstGeom prst="rect">
            <a:avLst/>
          </a:prstGeom>
        </p:spPr>
      </p:pic>
      <p:pic>
        <p:nvPicPr>
          <p:cNvPr id="96" name="Grafik 95" descr="Bubble Tea Silhouette">
            <a:extLst>
              <a:ext uri="{FF2B5EF4-FFF2-40B4-BE49-F238E27FC236}">
                <a16:creationId xmlns:a16="http://schemas.microsoft.com/office/drawing/2014/main" id="{7BBCC9FD-7892-9DCC-4F38-3B6C1176F78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 flipH="1">
            <a:off x="8072594" y="3183982"/>
            <a:ext cx="439027" cy="439027"/>
          </a:xfrm>
          <a:prstGeom prst="rect">
            <a:avLst/>
          </a:prstGeom>
        </p:spPr>
      </p:pic>
      <p:pic>
        <p:nvPicPr>
          <p:cNvPr id="98" name="Grafik 97" descr="Burger und Getränk Silhouette">
            <a:extLst>
              <a:ext uri="{FF2B5EF4-FFF2-40B4-BE49-F238E27FC236}">
                <a16:creationId xmlns:a16="http://schemas.microsoft.com/office/drawing/2014/main" id="{7FD5F9C0-F24B-2B68-D6AE-7C83F2D920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 flipH="1">
            <a:off x="9382906" y="3177168"/>
            <a:ext cx="439027" cy="439027"/>
          </a:xfrm>
          <a:prstGeom prst="rect">
            <a:avLst/>
          </a:prstGeom>
        </p:spPr>
      </p:pic>
      <p:pic>
        <p:nvPicPr>
          <p:cNvPr id="100" name="Grafik 99" descr="Bonbon Silhouette">
            <a:extLst>
              <a:ext uri="{FF2B5EF4-FFF2-40B4-BE49-F238E27FC236}">
                <a16:creationId xmlns:a16="http://schemas.microsoft.com/office/drawing/2014/main" id="{BEDC2570-4AE1-A118-FA43-561AB0F436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 flipH="1">
            <a:off x="10094061" y="3177168"/>
            <a:ext cx="439027" cy="439027"/>
          </a:xfrm>
          <a:prstGeom prst="rect">
            <a:avLst/>
          </a:prstGeom>
        </p:spPr>
      </p:pic>
      <p:pic>
        <p:nvPicPr>
          <p:cNvPr id="101" name="Grafik 100" descr="Käse Silhouette">
            <a:extLst>
              <a:ext uri="{FF2B5EF4-FFF2-40B4-BE49-F238E27FC236}">
                <a16:creationId xmlns:a16="http://schemas.microsoft.com/office/drawing/2014/main" id="{DD2B6F01-FD9D-B1A2-392A-6F792EDAE6F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 flipH="1">
            <a:off x="1121969" y="4168613"/>
            <a:ext cx="439027" cy="439027"/>
          </a:xfrm>
          <a:prstGeom prst="rect">
            <a:avLst/>
          </a:prstGeom>
        </p:spPr>
      </p:pic>
      <p:pic>
        <p:nvPicPr>
          <p:cNvPr id="102" name="Grafik 101" descr="Kochmütze Silhouette">
            <a:extLst>
              <a:ext uri="{FF2B5EF4-FFF2-40B4-BE49-F238E27FC236}">
                <a16:creationId xmlns:a16="http://schemas.microsoft.com/office/drawing/2014/main" id="{7BB25C7D-62A1-8D01-B7BC-D1AAE5EEA1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 flipH="1">
            <a:off x="10730054" y="3121209"/>
            <a:ext cx="439027" cy="439027"/>
          </a:xfrm>
          <a:prstGeom prst="rect">
            <a:avLst/>
          </a:prstGeom>
        </p:spPr>
      </p:pic>
      <p:pic>
        <p:nvPicPr>
          <p:cNvPr id="104" name="Grafik 103" descr="Chinesische Teekanne und Tasse Silhouette">
            <a:extLst>
              <a:ext uri="{FF2B5EF4-FFF2-40B4-BE49-F238E27FC236}">
                <a16:creationId xmlns:a16="http://schemas.microsoft.com/office/drawing/2014/main" id="{4D7D5B70-C858-D7CB-EA1E-D83BB8C0E7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 flipH="1">
            <a:off x="1815033" y="4149315"/>
            <a:ext cx="439027" cy="439027"/>
          </a:xfrm>
          <a:prstGeom prst="rect">
            <a:avLst/>
          </a:prstGeom>
        </p:spPr>
      </p:pic>
      <p:pic>
        <p:nvPicPr>
          <p:cNvPr id="106" name="Grafik 105" descr="Schokolade Silhouette">
            <a:extLst>
              <a:ext uri="{FF2B5EF4-FFF2-40B4-BE49-F238E27FC236}">
                <a16:creationId xmlns:a16="http://schemas.microsoft.com/office/drawing/2014/main" id="{D451C338-1D20-36BB-142C-343B9684E6F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 flipH="1">
            <a:off x="2509491" y="4129702"/>
            <a:ext cx="439027" cy="439027"/>
          </a:xfrm>
          <a:prstGeom prst="rect">
            <a:avLst/>
          </a:prstGeom>
        </p:spPr>
      </p:pic>
      <p:pic>
        <p:nvPicPr>
          <p:cNvPr id="107" name="Grafik 106" descr="Landwirtschaft Silhouette">
            <a:extLst>
              <a:ext uri="{FF2B5EF4-FFF2-40B4-BE49-F238E27FC236}">
                <a16:creationId xmlns:a16="http://schemas.microsoft.com/office/drawing/2014/main" id="{CD958F7D-984B-8C82-E355-48B97490D47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194609" y="4098081"/>
            <a:ext cx="439027" cy="439027"/>
          </a:xfrm>
          <a:prstGeom prst="rect">
            <a:avLst/>
          </a:prstGeom>
        </p:spPr>
      </p:pic>
      <p:pic>
        <p:nvPicPr>
          <p:cNvPr id="108" name="Grafik 107" descr="Wüstenszenerie Silhouette">
            <a:extLst>
              <a:ext uri="{FF2B5EF4-FFF2-40B4-BE49-F238E27FC236}">
                <a16:creationId xmlns:a16="http://schemas.microsoft.com/office/drawing/2014/main" id="{94272F91-B53B-A2D9-8A59-DEDFF9420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3879726" y="4081461"/>
            <a:ext cx="439027" cy="439027"/>
          </a:xfrm>
          <a:prstGeom prst="rect">
            <a:avLst/>
          </a:prstGeom>
        </p:spPr>
      </p:pic>
      <p:pic>
        <p:nvPicPr>
          <p:cNvPr id="109" name="Grafik 108" descr="Abendmond Silhouette">
            <a:extLst>
              <a:ext uri="{FF2B5EF4-FFF2-40B4-BE49-F238E27FC236}">
                <a16:creationId xmlns:a16="http://schemas.microsoft.com/office/drawing/2014/main" id="{0C997089-9CF5-F1AD-CEC7-6CC2C2A9573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202097" y="4030877"/>
            <a:ext cx="439027" cy="439027"/>
          </a:xfrm>
          <a:prstGeom prst="rect">
            <a:avLst/>
          </a:prstGeom>
        </p:spPr>
      </p:pic>
      <p:pic>
        <p:nvPicPr>
          <p:cNvPr id="110" name="Grafik 109" descr="Sanfte Hügel Silhouette">
            <a:extLst>
              <a:ext uri="{FF2B5EF4-FFF2-40B4-BE49-F238E27FC236}">
                <a16:creationId xmlns:a16="http://schemas.microsoft.com/office/drawing/2014/main" id="{FD52B1F8-E993-E651-C6AF-19699E0E54E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4609188" y="4081461"/>
            <a:ext cx="439027" cy="439027"/>
          </a:xfrm>
          <a:prstGeom prst="rect">
            <a:avLst/>
          </a:prstGeom>
        </p:spPr>
      </p:pic>
      <p:pic>
        <p:nvPicPr>
          <p:cNvPr id="111" name="Grafik 110" descr="Sonnenaufgang Silhouette">
            <a:extLst>
              <a:ext uri="{FF2B5EF4-FFF2-40B4-BE49-F238E27FC236}">
                <a16:creationId xmlns:a16="http://schemas.microsoft.com/office/drawing/2014/main" id="{491F8580-97BB-8D45-5B4B-23B012B7F22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5942064" y="4009579"/>
            <a:ext cx="439027" cy="439027"/>
          </a:xfrm>
          <a:prstGeom prst="rect">
            <a:avLst/>
          </a:prstGeom>
        </p:spPr>
      </p:pic>
      <p:pic>
        <p:nvPicPr>
          <p:cNvPr id="112" name="Grafik 111" descr="Abschlusshut Silhouette">
            <a:extLst>
              <a:ext uri="{FF2B5EF4-FFF2-40B4-BE49-F238E27FC236}">
                <a16:creationId xmlns:a16="http://schemas.microsoft.com/office/drawing/2014/main" id="{BF2C8E0D-7DAE-7ED7-27E3-9B8731A010F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859493" y="5688151"/>
            <a:ext cx="401534" cy="401534"/>
          </a:xfrm>
          <a:prstGeom prst="rect">
            <a:avLst/>
          </a:prstGeom>
        </p:spPr>
      </p:pic>
      <p:pic>
        <p:nvPicPr>
          <p:cNvPr id="113" name="Grafik 112" descr="Geöffnetes Buch Silhouette">
            <a:extLst>
              <a:ext uri="{FF2B5EF4-FFF2-40B4-BE49-F238E27FC236}">
                <a16:creationId xmlns:a16="http://schemas.microsoft.com/office/drawing/2014/main" id="{2E1EB568-890A-45BA-BB01-E0C5B86AF3C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375456" y="4030877"/>
            <a:ext cx="439027" cy="439027"/>
          </a:xfrm>
          <a:prstGeom prst="rect">
            <a:avLst/>
          </a:prstGeom>
        </p:spPr>
      </p:pic>
      <p:pic>
        <p:nvPicPr>
          <p:cNvPr id="114" name="Grafik 113" descr="Fernstudium Mathematik Silhouette">
            <a:extLst>
              <a:ext uri="{FF2B5EF4-FFF2-40B4-BE49-F238E27FC236}">
                <a16:creationId xmlns:a16="http://schemas.microsoft.com/office/drawing/2014/main" id="{82E081CE-ABF1-5BAA-17BD-ECC14D042D8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8048257" y="4021420"/>
            <a:ext cx="439027" cy="439027"/>
          </a:xfrm>
          <a:prstGeom prst="rect">
            <a:avLst/>
          </a:prstGeom>
        </p:spPr>
      </p:pic>
      <p:pic>
        <p:nvPicPr>
          <p:cNvPr id="115" name="Grafik 114" descr="Lineal Silhouette">
            <a:extLst>
              <a:ext uri="{FF2B5EF4-FFF2-40B4-BE49-F238E27FC236}">
                <a16:creationId xmlns:a16="http://schemas.microsoft.com/office/drawing/2014/main" id="{16C05814-96E2-861D-90C3-2351A6BA70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721060" y="4021420"/>
            <a:ext cx="439027" cy="439027"/>
          </a:xfrm>
          <a:prstGeom prst="rect">
            <a:avLst/>
          </a:prstGeom>
        </p:spPr>
      </p:pic>
      <p:pic>
        <p:nvPicPr>
          <p:cNvPr id="116" name="Grafik 115" descr="Skizze Silhouette">
            <a:extLst>
              <a:ext uri="{FF2B5EF4-FFF2-40B4-BE49-F238E27FC236}">
                <a16:creationId xmlns:a16="http://schemas.microsoft.com/office/drawing/2014/main" id="{68773BA1-1728-D90D-2780-C4E77FE017B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379271" y="4021420"/>
            <a:ext cx="439027" cy="439027"/>
          </a:xfrm>
          <a:prstGeom prst="rect">
            <a:avLst/>
          </a:prstGeom>
        </p:spPr>
      </p:pic>
      <p:pic>
        <p:nvPicPr>
          <p:cNvPr id="117" name="Grafik 116" descr="Schachtel Silhouette">
            <a:extLst>
              <a:ext uri="{FF2B5EF4-FFF2-40B4-BE49-F238E27FC236}">
                <a16:creationId xmlns:a16="http://schemas.microsoft.com/office/drawing/2014/main" id="{F98D026C-0266-C5AA-C234-90E04ADFF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109370" y="4062895"/>
            <a:ext cx="439027" cy="439027"/>
          </a:xfrm>
          <a:prstGeom prst="rect">
            <a:avLst/>
          </a:prstGeom>
        </p:spPr>
      </p:pic>
      <p:pic>
        <p:nvPicPr>
          <p:cNvPr id="118" name="Grafik 117" descr="Sackkarre Silhouette">
            <a:extLst>
              <a:ext uri="{FF2B5EF4-FFF2-40B4-BE49-F238E27FC236}">
                <a16:creationId xmlns:a16="http://schemas.microsoft.com/office/drawing/2014/main" id="{1C157D6A-3DB9-05FF-C0E7-BD748225BEE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767580" y="4029050"/>
            <a:ext cx="439027" cy="439027"/>
          </a:xfrm>
          <a:prstGeom prst="rect">
            <a:avLst/>
          </a:prstGeom>
        </p:spPr>
      </p:pic>
      <p:pic>
        <p:nvPicPr>
          <p:cNvPr id="119" name="Grafik 118" descr="Münzen Silhouette">
            <a:extLst>
              <a:ext uri="{FF2B5EF4-FFF2-40B4-BE49-F238E27FC236}">
                <a16:creationId xmlns:a16="http://schemas.microsoft.com/office/drawing/2014/main" id="{DBA23121-2F6D-86E1-5F3B-DCE446ABEA4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509491" y="4910359"/>
            <a:ext cx="439027" cy="439027"/>
          </a:xfrm>
          <a:prstGeom prst="rect">
            <a:avLst/>
          </a:prstGeom>
        </p:spPr>
      </p:pic>
      <p:pic>
        <p:nvPicPr>
          <p:cNvPr id="120" name="Grafik 119" descr="Dollar Silhouette">
            <a:extLst>
              <a:ext uri="{FF2B5EF4-FFF2-40B4-BE49-F238E27FC236}">
                <a16:creationId xmlns:a16="http://schemas.microsoft.com/office/drawing/2014/main" id="{3BA1B2AC-3669-CC47-C9D9-0BF0F30EA30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20771" y="4950096"/>
            <a:ext cx="439027" cy="439027"/>
          </a:xfrm>
          <a:prstGeom prst="rect">
            <a:avLst/>
          </a:prstGeom>
        </p:spPr>
      </p:pic>
      <p:pic>
        <p:nvPicPr>
          <p:cNvPr id="121" name="Grafik 120" descr="Euro Silhouette">
            <a:extLst>
              <a:ext uri="{FF2B5EF4-FFF2-40B4-BE49-F238E27FC236}">
                <a16:creationId xmlns:a16="http://schemas.microsoft.com/office/drawing/2014/main" id="{E81417EE-9754-22AE-90AB-ED11E3E910B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798610" y="4932794"/>
            <a:ext cx="439027" cy="439027"/>
          </a:xfrm>
          <a:prstGeom prst="rect">
            <a:avLst/>
          </a:prstGeom>
        </p:spPr>
      </p:pic>
      <p:pic>
        <p:nvPicPr>
          <p:cNvPr id="122" name="Grafik 121" descr="Inventar Silhouette">
            <a:extLst>
              <a:ext uri="{FF2B5EF4-FFF2-40B4-BE49-F238E27FC236}">
                <a16:creationId xmlns:a16="http://schemas.microsoft.com/office/drawing/2014/main" id="{43FFA225-B1DB-CFA7-80A2-842EAA5C11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905040" y="4887084"/>
            <a:ext cx="439027" cy="439027"/>
          </a:xfrm>
          <a:prstGeom prst="rect">
            <a:avLst/>
          </a:prstGeom>
        </p:spPr>
      </p:pic>
      <p:pic>
        <p:nvPicPr>
          <p:cNvPr id="123" name="Grafik 122" descr="Kiosk Silhouette">
            <a:extLst>
              <a:ext uri="{FF2B5EF4-FFF2-40B4-BE49-F238E27FC236}">
                <a16:creationId xmlns:a16="http://schemas.microsoft.com/office/drawing/2014/main" id="{E5615F93-9A4E-A1D1-82E1-2E429E9D250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3252019" y="4910359"/>
            <a:ext cx="439027" cy="439027"/>
          </a:xfrm>
          <a:prstGeom prst="rect">
            <a:avLst/>
          </a:prstGeom>
        </p:spPr>
      </p:pic>
      <p:pic>
        <p:nvPicPr>
          <p:cNvPr id="124" name="Grafik 123" descr="Darlehen Silhouette">
            <a:extLst>
              <a:ext uri="{FF2B5EF4-FFF2-40B4-BE49-F238E27FC236}">
                <a16:creationId xmlns:a16="http://schemas.microsoft.com/office/drawing/2014/main" id="{200F04E3-31B6-6A12-A82A-39E09B0A9DC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609188" y="4887084"/>
            <a:ext cx="439027" cy="439027"/>
          </a:xfrm>
          <a:prstGeom prst="rect">
            <a:avLst/>
          </a:prstGeom>
        </p:spPr>
      </p:pic>
      <p:pic>
        <p:nvPicPr>
          <p:cNvPr id="125" name="Grafik 124" descr="Geld Silhouette">
            <a:extLst>
              <a:ext uri="{FF2B5EF4-FFF2-40B4-BE49-F238E27FC236}">
                <a16:creationId xmlns:a16="http://schemas.microsoft.com/office/drawing/2014/main" id="{156E9C0F-C678-C80E-9663-FF8908C0EAB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5237485" y="4844809"/>
            <a:ext cx="439027" cy="439027"/>
          </a:xfrm>
          <a:prstGeom prst="rect">
            <a:avLst/>
          </a:prstGeom>
        </p:spPr>
      </p:pic>
      <p:pic>
        <p:nvPicPr>
          <p:cNvPr id="126" name="Grafik 125" descr="Sparschwein Silhouette">
            <a:extLst>
              <a:ext uri="{FF2B5EF4-FFF2-40B4-BE49-F238E27FC236}">
                <a16:creationId xmlns:a16="http://schemas.microsoft.com/office/drawing/2014/main" id="{82B4A6E4-641F-E607-7460-C651E9509A8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5950680" y="4887084"/>
            <a:ext cx="439027" cy="439027"/>
          </a:xfrm>
          <a:prstGeom prst="rect">
            <a:avLst/>
          </a:prstGeom>
        </p:spPr>
      </p:pic>
      <p:pic>
        <p:nvPicPr>
          <p:cNvPr id="127" name="Grafik 126" descr="Einkaufskorb Silhouette">
            <a:extLst>
              <a:ext uri="{FF2B5EF4-FFF2-40B4-BE49-F238E27FC236}">
                <a16:creationId xmlns:a16="http://schemas.microsoft.com/office/drawing/2014/main" id="{0A236C74-DA43-D254-C07C-55917428760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6679696" y="4857895"/>
            <a:ext cx="439027" cy="439027"/>
          </a:xfrm>
          <a:prstGeom prst="rect">
            <a:avLst/>
          </a:prstGeom>
        </p:spPr>
      </p:pic>
      <p:pic>
        <p:nvPicPr>
          <p:cNvPr id="128" name="Grafik 127" descr="Warenkorb Silhouette">
            <a:extLst>
              <a:ext uri="{FF2B5EF4-FFF2-40B4-BE49-F238E27FC236}">
                <a16:creationId xmlns:a16="http://schemas.microsoft.com/office/drawing/2014/main" id="{ADEB40BB-9017-BE42-04E9-B6BBC9BAC0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7408713" y="4887084"/>
            <a:ext cx="439027" cy="439027"/>
          </a:xfrm>
          <a:prstGeom prst="rect">
            <a:avLst/>
          </a:prstGeom>
        </p:spPr>
      </p:pic>
      <p:pic>
        <p:nvPicPr>
          <p:cNvPr id="129" name="Grafik 128" descr="Laden Silhouette">
            <a:extLst>
              <a:ext uri="{FF2B5EF4-FFF2-40B4-BE49-F238E27FC236}">
                <a16:creationId xmlns:a16="http://schemas.microsoft.com/office/drawing/2014/main" id="{ECAB3201-C84A-02A1-D4D3-96E7C34B1C9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8073882" y="4896195"/>
            <a:ext cx="439027" cy="439027"/>
          </a:xfrm>
          <a:prstGeom prst="rect">
            <a:avLst/>
          </a:prstGeom>
        </p:spPr>
      </p:pic>
      <p:pic>
        <p:nvPicPr>
          <p:cNvPr id="130" name="Grafik 129" descr="Marke Silhouette">
            <a:extLst>
              <a:ext uri="{FF2B5EF4-FFF2-40B4-BE49-F238E27FC236}">
                <a16:creationId xmlns:a16="http://schemas.microsoft.com/office/drawing/2014/main" id="{9A6E3AF8-4FB6-99AA-6F22-DDEC09F98A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772723" y="4902542"/>
            <a:ext cx="439027" cy="439027"/>
          </a:xfrm>
          <a:prstGeom prst="rect">
            <a:avLst/>
          </a:prstGeom>
        </p:spPr>
      </p:pic>
      <p:pic>
        <p:nvPicPr>
          <p:cNvPr id="131" name="Grafik 130" descr="Chat Silhouette">
            <a:extLst>
              <a:ext uri="{FF2B5EF4-FFF2-40B4-BE49-F238E27FC236}">
                <a16:creationId xmlns:a16="http://schemas.microsoft.com/office/drawing/2014/main" id="{65946773-AFCD-2665-024D-0D7DB9D38C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434754" y="4854012"/>
            <a:ext cx="480022" cy="480022"/>
          </a:xfrm>
          <a:prstGeom prst="rect">
            <a:avLst/>
          </a:prstGeom>
        </p:spPr>
      </p:pic>
      <p:pic>
        <p:nvPicPr>
          <p:cNvPr id="132" name="Grafik 131" descr="Geballte Faust Silhouette">
            <a:extLst>
              <a:ext uri="{FF2B5EF4-FFF2-40B4-BE49-F238E27FC236}">
                <a16:creationId xmlns:a16="http://schemas.microsoft.com/office/drawing/2014/main" id="{0AB4668B-30A0-8BDA-DFF5-510BE3DE7E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0805684" y="4846089"/>
            <a:ext cx="480022" cy="480022"/>
          </a:xfrm>
          <a:prstGeom prst="rect">
            <a:avLst/>
          </a:prstGeom>
        </p:spPr>
      </p:pic>
      <p:pic>
        <p:nvPicPr>
          <p:cNvPr id="133" name="Grafik 132" descr="Kommentar Herz Silhouette">
            <a:extLst>
              <a:ext uri="{FF2B5EF4-FFF2-40B4-BE49-F238E27FC236}">
                <a16:creationId xmlns:a16="http://schemas.microsoft.com/office/drawing/2014/main" id="{71573367-757E-F2E8-6D60-13F4F5C140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0134338" y="4867828"/>
            <a:ext cx="480022" cy="480022"/>
          </a:xfrm>
          <a:prstGeom prst="rect">
            <a:avLst/>
          </a:prstGeom>
        </p:spPr>
      </p:pic>
      <p:pic>
        <p:nvPicPr>
          <p:cNvPr id="134" name="Grafik 133" descr="Herunterladen Silhouette">
            <a:extLst>
              <a:ext uri="{FF2B5EF4-FFF2-40B4-BE49-F238E27FC236}">
                <a16:creationId xmlns:a16="http://schemas.microsoft.com/office/drawing/2014/main" id="{9D87B2B5-B1F6-E977-92EE-581B77299DE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120771" y="5650133"/>
            <a:ext cx="439027" cy="439027"/>
          </a:xfrm>
          <a:prstGeom prst="rect">
            <a:avLst/>
          </a:prstGeom>
        </p:spPr>
      </p:pic>
      <p:pic>
        <p:nvPicPr>
          <p:cNvPr id="135" name="Grafik 134" descr="Aus der Cloud herunterladen Silhouette">
            <a:extLst>
              <a:ext uri="{FF2B5EF4-FFF2-40B4-BE49-F238E27FC236}">
                <a16:creationId xmlns:a16="http://schemas.microsoft.com/office/drawing/2014/main" id="{6AC8214B-46FE-DA2F-7511-B8F828C5990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2507536" y="5667653"/>
            <a:ext cx="439027" cy="439027"/>
          </a:xfrm>
          <a:prstGeom prst="rect">
            <a:avLst/>
          </a:prstGeom>
        </p:spPr>
      </p:pic>
      <p:pic>
        <p:nvPicPr>
          <p:cNvPr id="136" name="Grafik 135" descr="Eingabe Silhouette">
            <a:extLst>
              <a:ext uri="{FF2B5EF4-FFF2-40B4-BE49-F238E27FC236}">
                <a16:creationId xmlns:a16="http://schemas.microsoft.com/office/drawing/2014/main" id="{82B80B65-41BE-CFED-2327-D8963163FC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0873778" y="5647156"/>
            <a:ext cx="480022" cy="480022"/>
          </a:xfrm>
          <a:prstGeom prst="rect">
            <a:avLst/>
          </a:prstGeom>
        </p:spPr>
      </p:pic>
      <p:pic>
        <p:nvPicPr>
          <p:cNvPr id="137" name="Grafik 136" descr="Umschlag Silhouette">
            <a:extLst>
              <a:ext uri="{FF2B5EF4-FFF2-40B4-BE49-F238E27FC236}">
                <a16:creationId xmlns:a16="http://schemas.microsoft.com/office/drawing/2014/main" id="{47BF70D7-745D-3A48-C25A-1155846BB3C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3903541" y="5631035"/>
            <a:ext cx="439027" cy="439027"/>
          </a:xfrm>
          <a:prstGeom prst="rect">
            <a:avLst/>
          </a:prstGeom>
        </p:spPr>
      </p:pic>
      <p:pic>
        <p:nvPicPr>
          <p:cNvPr id="138" name="Grafik 137" descr="Megafon1 Silhouette">
            <a:extLst>
              <a:ext uri="{FF2B5EF4-FFF2-40B4-BE49-F238E27FC236}">
                <a16:creationId xmlns:a16="http://schemas.microsoft.com/office/drawing/2014/main" id="{B01B9765-2757-901E-1E77-36FAE806977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237353" y="5608518"/>
            <a:ext cx="439027" cy="439027"/>
          </a:xfrm>
          <a:prstGeom prst="rect">
            <a:avLst/>
          </a:prstGeom>
        </p:spPr>
      </p:pic>
      <p:pic>
        <p:nvPicPr>
          <p:cNvPr id="139" name="Grafik 138" descr="Netzplandiagramm Silhouette">
            <a:extLst>
              <a:ext uri="{FF2B5EF4-FFF2-40B4-BE49-F238E27FC236}">
                <a16:creationId xmlns:a16="http://schemas.microsoft.com/office/drawing/2014/main" id="{D2F0D0D4-833B-307E-252D-1AB6DBD2799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3297535" y="5667653"/>
            <a:ext cx="439027" cy="439027"/>
          </a:xfrm>
          <a:prstGeom prst="rect">
            <a:avLst/>
          </a:prstGeom>
        </p:spPr>
      </p:pic>
      <p:pic>
        <p:nvPicPr>
          <p:cNvPr id="140" name="Grafik 139" descr="Zeitung Silhouette">
            <a:extLst>
              <a:ext uri="{FF2B5EF4-FFF2-40B4-BE49-F238E27FC236}">
                <a16:creationId xmlns:a16="http://schemas.microsoft.com/office/drawing/2014/main" id="{4FBEA2AE-5577-0029-FA53-D497FD3086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5927403" y="5608518"/>
            <a:ext cx="439027" cy="439027"/>
          </a:xfrm>
          <a:prstGeom prst="rect">
            <a:avLst/>
          </a:prstGeom>
        </p:spPr>
      </p:pic>
      <p:pic>
        <p:nvPicPr>
          <p:cNvPr id="141" name="Grafik 140" descr="Receiver Silhouette">
            <a:extLst>
              <a:ext uri="{FF2B5EF4-FFF2-40B4-BE49-F238E27FC236}">
                <a16:creationId xmlns:a16="http://schemas.microsoft.com/office/drawing/2014/main" id="{7224EB9B-B1F1-49B6-B0C4-E05957BC206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568193" y="5598599"/>
            <a:ext cx="439027" cy="439027"/>
          </a:xfrm>
          <a:prstGeom prst="rect">
            <a:avLst/>
          </a:prstGeom>
        </p:spPr>
      </p:pic>
      <p:pic>
        <p:nvPicPr>
          <p:cNvPr id="142" name="Grafik 141" descr="Rede Silhouette">
            <a:extLst>
              <a:ext uri="{FF2B5EF4-FFF2-40B4-BE49-F238E27FC236}">
                <a16:creationId xmlns:a16="http://schemas.microsoft.com/office/drawing/2014/main" id="{8F51AF0C-A444-3B2F-2A63-E83D26CE34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6710831" y="5600768"/>
            <a:ext cx="480022" cy="480022"/>
          </a:xfrm>
          <a:prstGeom prst="rect">
            <a:avLst/>
          </a:prstGeom>
        </p:spPr>
      </p:pic>
      <p:pic>
        <p:nvPicPr>
          <p:cNvPr id="143" name="Grafik 142" descr="Untertitel Silhouette">
            <a:extLst>
              <a:ext uri="{FF2B5EF4-FFF2-40B4-BE49-F238E27FC236}">
                <a16:creationId xmlns:a16="http://schemas.microsoft.com/office/drawing/2014/main" id="{EFD07BBD-1E05-A28F-0BB6-BC705E63416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6696032" y="4066308"/>
            <a:ext cx="439027" cy="439027"/>
          </a:xfrm>
          <a:prstGeom prst="rect">
            <a:avLst/>
          </a:prstGeom>
        </p:spPr>
      </p:pic>
      <p:pic>
        <p:nvPicPr>
          <p:cNvPr id="144" name="Grafik 143" descr="Telefon Silhouette">
            <a:extLst>
              <a:ext uri="{FF2B5EF4-FFF2-40B4-BE49-F238E27FC236}">
                <a16:creationId xmlns:a16="http://schemas.microsoft.com/office/drawing/2014/main" id="{12C4255F-EF9F-ACD5-5BB3-98C2AE32BF9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8073305" y="5598599"/>
            <a:ext cx="439027" cy="439027"/>
          </a:xfrm>
          <a:prstGeom prst="rect">
            <a:avLst/>
          </a:prstGeom>
        </p:spPr>
      </p:pic>
      <p:pic>
        <p:nvPicPr>
          <p:cNvPr id="145" name="Grafik 144" descr="Gedankenblase Silhouette">
            <a:extLst>
              <a:ext uri="{FF2B5EF4-FFF2-40B4-BE49-F238E27FC236}">
                <a16:creationId xmlns:a16="http://schemas.microsoft.com/office/drawing/2014/main" id="{98E2F462-D12A-59DC-508D-973FA1D324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400504" y="5608518"/>
            <a:ext cx="439027" cy="439027"/>
          </a:xfrm>
          <a:prstGeom prst="rect">
            <a:avLst/>
          </a:prstGeom>
        </p:spPr>
      </p:pic>
      <p:pic>
        <p:nvPicPr>
          <p:cNvPr id="146" name="Grafik 145" descr="Balkendiagramm mit Aufwärtstrend Silhouette">
            <a:extLst>
              <a:ext uri="{FF2B5EF4-FFF2-40B4-BE49-F238E27FC236}">
                <a16:creationId xmlns:a16="http://schemas.microsoft.com/office/drawing/2014/main" id="{349002D8-6FA1-C146-080D-AC2BCD5084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8812230" y="5615270"/>
            <a:ext cx="451020" cy="451020"/>
          </a:xfrm>
          <a:prstGeom prst="rect">
            <a:avLst/>
          </a:prstGeom>
        </p:spPr>
      </p:pic>
      <p:pic>
        <p:nvPicPr>
          <p:cNvPr id="147" name="Grafik 146" descr="Verwaltungsrat Silhouette">
            <a:extLst>
              <a:ext uri="{FF2B5EF4-FFF2-40B4-BE49-F238E27FC236}">
                <a16:creationId xmlns:a16="http://schemas.microsoft.com/office/drawing/2014/main" id="{0D830B33-3F23-4A1A-7DA6-C48CBF954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9479875" y="5629172"/>
            <a:ext cx="451020" cy="451020"/>
          </a:xfrm>
          <a:prstGeom prst="rect">
            <a:avLst/>
          </a:prstGeom>
        </p:spPr>
      </p:pic>
      <p:pic>
        <p:nvPicPr>
          <p:cNvPr id="148" name="Grafik 147" descr="Post-it-Notizen 3 Silhouette">
            <a:extLst>
              <a:ext uri="{FF2B5EF4-FFF2-40B4-BE49-F238E27FC236}">
                <a16:creationId xmlns:a16="http://schemas.microsoft.com/office/drawing/2014/main" id="{2A7327E8-8F9C-E9C4-998A-50AE1AE77F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0188241" y="5629172"/>
            <a:ext cx="451020" cy="451020"/>
          </a:xfrm>
          <a:prstGeom prst="rect">
            <a:avLst/>
          </a:prstGeom>
        </p:spPr>
      </p:pic>
      <p:pic>
        <p:nvPicPr>
          <p:cNvPr id="151" name="Grafik 150" descr="Umschlag Silhouette">
            <a:extLst>
              <a:ext uri="{FF2B5EF4-FFF2-40B4-BE49-F238E27FC236}">
                <a16:creationId xmlns:a16="http://schemas.microsoft.com/office/drawing/2014/main" id="{3C283BA9-AF00-1BA1-4FFB-090B1BB594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5875919" y="762909"/>
            <a:ext cx="451020" cy="451020"/>
          </a:xfrm>
          <a:prstGeom prst="rect">
            <a:avLst/>
          </a:prstGeom>
        </p:spPr>
      </p:pic>
      <p:pic>
        <p:nvPicPr>
          <p:cNvPr id="153" name="Grafik 152" descr="Smartphone Silhouette">
            <a:extLst>
              <a:ext uri="{FF2B5EF4-FFF2-40B4-BE49-F238E27FC236}">
                <a16:creationId xmlns:a16="http://schemas.microsoft.com/office/drawing/2014/main" id="{F26F008E-CDD1-6726-E3EA-D57D7F75FF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616966" y="731144"/>
            <a:ext cx="451020" cy="451020"/>
          </a:xfrm>
          <a:prstGeom prst="rect">
            <a:avLst/>
          </a:prstGeom>
        </p:spPr>
      </p:pic>
      <p:pic>
        <p:nvPicPr>
          <p:cNvPr id="155" name="Grafik 154" descr="Benutzer Silhouette">
            <a:extLst>
              <a:ext uri="{FF2B5EF4-FFF2-40B4-BE49-F238E27FC236}">
                <a16:creationId xmlns:a16="http://schemas.microsoft.com/office/drawing/2014/main" id="{10E30431-3F8B-5F17-4602-CF5FEF3BFF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7324350" y="730821"/>
            <a:ext cx="451020" cy="45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80215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Clipart, Grafiken, Schrift, Logo enthält.&#10;&#10;Automatisch generierte Beschreibung">
            <a:extLst>
              <a:ext uri="{FF2B5EF4-FFF2-40B4-BE49-F238E27FC236}">
                <a16:creationId xmlns:a16="http://schemas.microsoft.com/office/drawing/2014/main" id="{C4758FDD-F7DE-18A0-B884-C1E5B4B60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r="58788"/>
          <a:stretch/>
        </p:blipFill>
        <p:spPr>
          <a:xfrm>
            <a:off x="11353800" y="115094"/>
            <a:ext cx="270754" cy="365125"/>
          </a:xfrm>
          <a:prstGeom prst="rect">
            <a:avLst/>
          </a:prstGeom>
        </p:spPr>
      </p:pic>
      <p:pic>
        <p:nvPicPr>
          <p:cNvPr id="2" name="Grafik 1" descr="Sonne Silhouette">
            <a:extLst>
              <a:ext uri="{FF2B5EF4-FFF2-40B4-BE49-F238E27FC236}">
                <a16:creationId xmlns:a16="http://schemas.microsoft.com/office/drawing/2014/main" id="{83108AD6-3AFE-F573-994C-FDE22AE496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771" y="771816"/>
            <a:ext cx="439027" cy="439027"/>
          </a:xfrm>
          <a:prstGeom prst="rect">
            <a:avLst/>
          </a:prstGeom>
        </p:spPr>
      </p:pic>
      <p:pic>
        <p:nvPicPr>
          <p:cNvPr id="3" name="Grafik 2" descr="Sanduhr voll Silhouette">
            <a:extLst>
              <a:ext uri="{FF2B5EF4-FFF2-40B4-BE49-F238E27FC236}">
                <a16:creationId xmlns:a16="http://schemas.microsoft.com/office/drawing/2014/main" id="{1E8449AC-6E16-D467-F0B6-E5340DD2321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8610" y="791115"/>
            <a:ext cx="439027" cy="439027"/>
          </a:xfrm>
          <a:prstGeom prst="rect">
            <a:avLst/>
          </a:prstGeom>
        </p:spPr>
      </p:pic>
      <p:pic>
        <p:nvPicPr>
          <p:cNvPr id="4" name="Grafik 3" descr="Blatt Silhouette">
            <a:extLst>
              <a:ext uri="{FF2B5EF4-FFF2-40B4-BE49-F238E27FC236}">
                <a16:creationId xmlns:a16="http://schemas.microsoft.com/office/drawing/2014/main" id="{74700C31-134F-AC9A-D3C9-C42E13D6E71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6450" y="791115"/>
            <a:ext cx="439027" cy="439027"/>
          </a:xfrm>
          <a:prstGeom prst="rect">
            <a:avLst/>
          </a:prstGeom>
        </p:spPr>
      </p:pic>
      <p:pic>
        <p:nvPicPr>
          <p:cNvPr id="5" name="Grafik 4" descr="Monatskalender Silhouette">
            <a:extLst>
              <a:ext uri="{FF2B5EF4-FFF2-40B4-BE49-F238E27FC236}">
                <a16:creationId xmlns:a16="http://schemas.microsoft.com/office/drawing/2014/main" id="{481BC26C-4632-B9D3-9404-B0F653E094D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2129" y="800439"/>
            <a:ext cx="439027" cy="439027"/>
          </a:xfrm>
          <a:prstGeom prst="rect">
            <a:avLst/>
          </a:prstGeom>
        </p:spPr>
      </p:pic>
      <p:pic>
        <p:nvPicPr>
          <p:cNvPr id="6" name="Grafik 5" descr="Flip-Kalender Silhouette">
            <a:extLst>
              <a:ext uri="{FF2B5EF4-FFF2-40B4-BE49-F238E27FC236}">
                <a16:creationId xmlns:a16="http://schemas.microsoft.com/office/drawing/2014/main" id="{CD8C6CDA-7160-1F04-300E-6DB8FEE92D0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4289" y="791115"/>
            <a:ext cx="439027" cy="439027"/>
          </a:xfrm>
          <a:prstGeom prst="rect">
            <a:avLst/>
          </a:prstGeom>
        </p:spPr>
      </p:pic>
      <p:pic>
        <p:nvPicPr>
          <p:cNvPr id="7" name="Grafik 6" descr="Stoppuhr Silhouette">
            <a:extLst>
              <a:ext uri="{FF2B5EF4-FFF2-40B4-BE49-F238E27FC236}">
                <a16:creationId xmlns:a16="http://schemas.microsoft.com/office/drawing/2014/main" id="{A8FF8C92-BF34-FCEA-D626-FBA4322DE87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9968" y="791115"/>
            <a:ext cx="439027" cy="439027"/>
          </a:xfrm>
          <a:prstGeom prst="rect">
            <a:avLst/>
          </a:prstGeom>
        </p:spPr>
      </p:pic>
      <p:pic>
        <p:nvPicPr>
          <p:cNvPr id="8" name="Grafik 7" descr="Posteingang Silhouette">
            <a:extLst>
              <a:ext uri="{FF2B5EF4-FFF2-40B4-BE49-F238E27FC236}">
                <a16:creationId xmlns:a16="http://schemas.microsoft.com/office/drawing/2014/main" id="{94BDEEDE-17BE-255A-3F07-71F43851F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836" y="730821"/>
            <a:ext cx="439027" cy="480022"/>
          </a:xfrm>
          <a:prstGeom prst="rect">
            <a:avLst/>
          </a:prstGeom>
        </p:spPr>
      </p:pic>
      <p:pic>
        <p:nvPicPr>
          <p:cNvPr id="11" name="Grafik 10" descr="Puzzleteile Silhouette">
            <a:extLst>
              <a:ext uri="{FF2B5EF4-FFF2-40B4-BE49-F238E27FC236}">
                <a16:creationId xmlns:a16="http://schemas.microsoft.com/office/drawing/2014/main" id="{C3158463-9904-E519-A1D9-678F45AC6D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28148" y="750120"/>
            <a:ext cx="439027" cy="480022"/>
          </a:xfrm>
          <a:prstGeom prst="rect">
            <a:avLst/>
          </a:prstGeom>
        </p:spPr>
      </p:pic>
      <p:pic>
        <p:nvPicPr>
          <p:cNvPr id="16" name="Grafik 15" descr="Taschenrechner Silhouette">
            <a:extLst>
              <a:ext uri="{FF2B5EF4-FFF2-40B4-BE49-F238E27FC236}">
                <a16:creationId xmlns:a16="http://schemas.microsoft.com/office/drawing/2014/main" id="{DD1CBE3E-AA6D-B1D1-EB4E-CAD7283E261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3724" y="800439"/>
            <a:ext cx="439027" cy="439027"/>
          </a:xfrm>
          <a:prstGeom prst="rect">
            <a:avLst/>
          </a:prstGeom>
        </p:spPr>
      </p:pic>
      <p:pic>
        <p:nvPicPr>
          <p:cNvPr id="17" name="Grafik 16" descr="Kamera Silhouette">
            <a:extLst>
              <a:ext uri="{FF2B5EF4-FFF2-40B4-BE49-F238E27FC236}">
                <a16:creationId xmlns:a16="http://schemas.microsoft.com/office/drawing/2014/main" id="{E73F3951-EC65-EE68-0C95-F9B1D688FDB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82906" y="779941"/>
            <a:ext cx="439027" cy="439027"/>
          </a:xfrm>
          <a:prstGeom prst="rect">
            <a:avLst/>
          </a:prstGeom>
        </p:spPr>
      </p:pic>
      <p:pic>
        <p:nvPicPr>
          <p:cNvPr id="18" name="Grafik 17" descr="Einchecken Silhouette">
            <a:extLst>
              <a:ext uri="{FF2B5EF4-FFF2-40B4-BE49-F238E27FC236}">
                <a16:creationId xmlns:a16="http://schemas.microsoft.com/office/drawing/2014/main" id="{B827D80B-381B-AEA3-5107-E8D8E52D2C1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3778" y="784663"/>
            <a:ext cx="439027" cy="439027"/>
          </a:xfrm>
          <a:prstGeom prst="rect">
            <a:avLst/>
          </a:prstGeom>
        </p:spPr>
      </p:pic>
      <p:pic>
        <p:nvPicPr>
          <p:cNvPr id="19" name="Grafik 18" descr="Fax Silhouette">
            <a:extLst>
              <a:ext uri="{FF2B5EF4-FFF2-40B4-BE49-F238E27FC236}">
                <a16:creationId xmlns:a16="http://schemas.microsoft.com/office/drawing/2014/main" id="{A310A551-3C08-55CE-CB9D-CC86D6C242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26181" y="770617"/>
            <a:ext cx="439027" cy="439027"/>
          </a:xfrm>
          <a:prstGeom prst="rect">
            <a:avLst/>
          </a:prstGeom>
        </p:spPr>
      </p:pic>
      <p:pic>
        <p:nvPicPr>
          <p:cNvPr id="20" name="Grafik 19" descr="Kopfhörer Silhouette">
            <a:extLst>
              <a:ext uri="{FF2B5EF4-FFF2-40B4-BE49-F238E27FC236}">
                <a16:creationId xmlns:a16="http://schemas.microsoft.com/office/drawing/2014/main" id="{45689841-BC2E-C8B5-B136-39E60EDF4D5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6482" y="1662650"/>
            <a:ext cx="439027" cy="439027"/>
          </a:xfrm>
          <a:prstGeom prst="rect">
            <a:avLst/>
          </a:prstGeom>
        </p:spPr>
      </p:pic>
      <p:pic>
        <p:nvPicPr>
          <p:cNvPr id="21" name="Grafik 20" descr="Influencer Silhouette">
            <a:extLst>
              <a:ext uri="{FF2B5EF4-FFF2-40B4-BE49-F238E27FC236}">
                <a16:creationId xmlns:a16="http://schemas.microsoft.com/office/drawing/2014/main" id="{07748A12-4A3D-B7FA-C7BF-52ACEBE6EA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8610" y="1662650"/>
            <a:ext cx="439027" cy="439027"/>
          </a:xfrm>
          <a:prstGeom prst="rect">
            <a:avLst/>
          </a:prstGeom>
        </p:spPr>
      </p:pic>
      <p:pic>
        <p:nvPicPr>
          <p:cNvPr id="24" name="Grafik 23" descr="Internet Silhouette">
            <a:extLst>
              <a:ext uri="{FF2B5EF4-FFF2-40B4-BE49-F238E27FC236}">
                <a16:creationId xmlns:a16="http://schemas.microsoft.com/office/drawing/2014/main" id="{324E74E9-4C2B-A067-5E7E-7DC75AD0BB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76450" y="1662650"/>
            <a:ext cx="439027" cy="439027"/>
          </a:xfrm>
          <a:prstGeom prst="rect">
            <a:avLst/>
          </a:prstGeom>
        </p:spPr>
      </p:pic>
      <p:pic>
        <p:nvPicPr>
          <p:cNvPr id="25" name="Grafik 24" descr="Laptop Silhouette">
            <a:extLst>
              <a:ext uri="{FF2B5EF4-FFF2-40B4-BE49-F238E27FC236}">
                <a16:creationId xmlns:a16="http://schemas.microsoft.com/office/drawing/2014/main" id="{9C249AEC-D3C1-4290-32CD-22E6105F45F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154289" y="1656282"/>
            <a:ext cx="439027" cy="439027"/>
          </a:xfrm>
          <a:prstGeom prst="rect">
            <a:avLst/>
          </a:prstGeom>
        </p:spPr>
      </p:pic>
      <p:pic>
        <p:nvPicPr>
          <p:cNvPr id="26" name="Grafik 25" descr="Monitor Silhouette">
            <a:extLst>
              <a:ext uri="{FF2B5EF4-FFF2-40B4-BE49-F238E27FC236}">
                <a16:creationId xmlns:a16="http://schemas.microsoft.com/office/drawing/2014/main" id="{6C7C4AEA-E001-52A6-FA77-03E8CEEC69E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24257" y="1656282"/>
            <a:ext cx="439027" cy="439027"/>
          </a:xfrm>
          <a:prstGeom prst="rect">
            <a:avLst/>
          </a:prstGeom>
        </p:spPr>
      </p:pic>
      <p:pic>
        <p:nvPicPr>
          <p:cNvPr id="28" name="Grafik 27" descr="Telefon-Vibration Silhouette">
            <a:extLst>
              <a:ext uri="{FF2B5EF4-FFF2-40B4-BE49-F238E27FC236}">
                <a16:creationId xmlns:a16="http://schemas.microsoft.com/office/drawing/2014/main" id="{7A9E0CA6-C7C7-999F-9759-AF43D50D99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46418" y="1656282"/>
            <a:ext cx="439027" cy="439027"/>
          </a:xfrm>
          <a:prstGeom prst="rect">
            <a:avLst/>
          </a:prstGeom>
        </p:spPr>
      </p:pic>
      <p:pic>
        <p:nvPicPr>
          <p:cNvPr id="30" name="Grafik 29" descr="Stecker Silhouette">
            <a:extLst>
              <a:ext uri="{FF2B5EF4-FFF2-40B4-BE49-F238E27FC236}">
                <a16:creationId xmlns:a16="http://schemas.microsoft.com/office/drawing/2014/main" id="{BD7EFA85-A436-9DDC-A4EB-711480AB1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1430" y="1656282"/>
            <a:ext cx="439027" cy="439027"/>
          </a:xfrm>
          <a:prstGeom prst="rect">
            <a:avLst/>
          </a:prstGeom>
        </p:spPr>
      </p:pic>
      <p:pic>
        <p:nvPicPr>
          <p:cNvPr id="32" name="Grafik 31" descr="eingesteckt ausgesteckt Silhouette">
            <a:extLst>
              <a:ext uri="{FF2B5EF4-FFF2-40B4-BE49-F238E27FC236}">
                <a16:creationId xmlns:a16="http://schemas.microsoft.com/office/drawing/2014/main" id="{2F9703A9-86DC-4572-14D5-802F4E2A72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02097" y="1656282"/>
            <a:ext cx="439027" cy="439027"/>
          </a:xfrm>
          <a:prstGeom prst="rect">
            <a:avLst/>
          </a:prstGeom>
        </p:spPr>
      </p:pic>
      <p:pic>
        <p:nvPicPr>
          <p:cNvPr id="34" name="Grafik 33" descr="Projektorleinwand Silhouette">
            <a:extLst>
              <a:ext uri="{FF2B5EF4-FFF2-40B4-BE49-F238E27FC236}">
                <a16:creationId xmlns:a16="http://schemas.microsoft.com/office/drawing/2014/main" id="{A4310921-C510-8126-9F3E-964E9ED990C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22963" y="1656282"/>
            <a:ext cx="439027" cy="439027"/>
          </a:xfrm>
          <a:prstGeom prst="rect">
            <a:avLst/>
          </a:prstGeom>
        </p:spPr>
      </p:pic>
      <p:pic>
        <p:nvPicPr>
          <p:cNvPr id="36" name="Grafik 35" descr="Quadcopter Silhouette">
            <a:extLst>
              <a:ext uri="{FF2B5EF4-FFF2-40B4-BE49-F238E27FC236}">
                <a16:creationId xmlns:a16="http://schemas.microsoft.com/office/drawing/2014/main" id="{89DB5652-EF1B-FBEE-D4AE-5CFC2F2B549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330347" y="1656282"/>
            <a:ext cx="439027" cy="439027"/>
          </a:xfrm>
          <a:prstGeom prst="rect">
            <a:avLst/>
          </a:prstGeom>
        </p:spPr>
      </p:pic>
      <p:pic>
        <p:nvPicPr>
          <p:cNvPr id="38" name="Grafik 37" descr="Aufnahme Silhouette">
            <a:extLst>
              <a:ext uri="{FF2B5EF4-FFF2-40B4-BE49-F238E27FC236}">
                <a16:creationId xmlns:a16="http://schemas.microsoft.com/office/drawing/2014/main" id="{0CCA3065-8C2A-4241-66DD-128DC8B0493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028148" y="1656282"/>
            <a:ext cx="439027" cy="439027"/>
          </a:xfrm>
          <a:prstGeom prst="rect">
            <a:avLst/>
          </a:prstGeom>
        </p:spPr>
      </p:pic>
      <p:pic>
        <p:nvPicPr>
          <p:cNvPr id="40" name="Grafik 39" descr="Erneuerbare Energien Silhouette">
            <a:extLst>
              <a:ext uri="{FF2B5EF4-FFF2-40B4-BE49-F238E27FC236}">
                <a16:creationId xmlns:a16="http://schemas.microsoft.com/office/drawing/2014/main" id="{ABD799E2-20A4-C557-5A35-06C53527D1B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709832" y="1617326"/>
            <a:ext cx="439027" cy="439027"/>
          </a:xfrm>
          <a:prstGeom prst="rect">
            <a:avLst/>
          </a:prstGeom>
        </p:spPr>
      </p:pic>
      <p:pic>
        <p:nvPicPr>
          <p:cNvPr id="42" name="Grafik 41" descr="Smartphone Silhouette">
            <a:extLst>
              <a:ext uri="{FF2B5EF4-FFF2-40B4-BE49-F238E27FC236}">
                <a16:creationId xmlns:a16="http://schemas.microsoft.com/office/drawing/2014/main" id="{9F5A7FE5-E783-DBC5-DB0C-230120D4FB9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382906" y="1617326"/>
            <a:ext cx="439027" cy="439027"/>
          </a:xfrm>
          <a:prstGeom prst="rect">
            <a:avLst/>
          </a:prstGeom>
        </p:spPr>
      </p:pic>
      <p:pic>
        <p:nvPicPr>
          <p:cNvPr id="44" name="Grafik 43" descr="Windkraftanlagen Silhouette">
            <a:extLst>
              <a:ext uri="{FF2B5EF4-FFF2-40B4-BE49-F238E27FC236}">
                <a16:creationId xmlns:a16="http://schemas.microsoft.com/office/drawing/2014/main" id="{39E24477-B45D-DEE9-1687-2D95C500DA7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094061" y="1617326"/>
            <a:ext cx="439027" cy="439027"/>
          </a:xfrm>
          <a:prstGeom prst="rect">
            <a:avLst/>
          </a:prstGeom>
        </p:spPr>
      </p:pic>
      <p:pic>
        <p:nvPicPr>
          <p:cNvPr id="46" name="Grafik 45" descr="Webdesign Silhouette">
            <a:extLst>
              <a:ext uri="{FF2B5EF4-FFF2-40B4-BE49-F238E27FC236}">
                <a16:creationId xmlns:a16="http://schemas.microsoft.com/office/drawing/2014/main" id="{87BE1F2C-3760-2DBA-809A-FE1ED44ADF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826181" y="1617326"/>
            <a:ext cx="439027" cy="439027"/>
          </a:xfrm>
          <a:prstGeom prst="rect">
            <a:avLst/>
          </a:prstGeom>
        </p:spPr>
      </p:pic>
      <p:pic>
        <p:nvPicPr>
          <p:cNvPr id="48" name="Grafik 47" descr="Ärger Silhouette">
            <a:extLst>
              <a:ext uri="{FF2B5EF4-FFF2-40B4-BE49-F238E27FC236}">
                <a16:creationId xmlns:a16="http://schemas.microsoft.com/office/drawing/2014/main" id="{45E90B8E-1628-581B-9C7A-7235217D88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20771" y="2470214"/>
            <a:ext cx="439029" cy="439029"/>
          </a:xfrm>
          <a:prstGeom prst="rect">
            <a:avLst/>
          </a:prstGeom>
        </p:spPr>
      </p:pic>
      <p:pic>
        <p:nvPicPr>
          <p:cNvPr id="50" name="Grafik 49" descr="@ Silhouette">
            <a:extLst>
              <a:ext uri="{FF2B5EF4-FFF2-40B4-BE49-F238E27FC236}">
                <a16:creationId xmlns:a16="http://schemas.microsoft.com/office/drawing/2014/main" id="{64F525A8-84E2-1560-801A-F56461E1950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476449" y="2470214"/>
            <a:ext cx="439029" cy="439029"/>
          </a:xfrm>
          <a:prstGeom prst="rect">
            <a:avLst/>
          </a:prstGeom>
        </p:spPr>
      </p:pic>
      <p:pic>
        <p:nvPicPr>
          <p:cNvPr id="52" name="Grafik 51" descr="Schließendes Anführungszeichen Silhouette">
            <a:extLst>
              <a:ext uri="{FF2B5EF4-FFF2-40B4-BE49-F238E27FC236}">
                <a16:creationId xmlns:a16="http://schemas.microsoft.com/office/drawing/2014/main" id="{1405CB6D-766C-EA02-5537-A149BDD34D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12899" y="2470214"/>
            <a:ext cx="439029" cy="439029"/>
          </a:xfrm>
          <a:prstGeom prst="rect">
            <a:avLst/>
          </a:prstGeom>
        </p:spPr>
      </p:pic>
      <p:pic>
        <p:nvPicPr>
          <p:cNvPr id="54" name="Grafik 53" descr="Kollision Silhouette">
            <a:extLst>
              <a:ext uri="{FF2B5EF4-FFF2-40B4-BE49-F238E27FC236}">
                <a16:creationId xmlns:a16="http://schemas.microsoft.com/office/drawing/2014/main" id="{384EAD39-3CC6-960E-E292-A37858939F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46418" y="2470214"/>
            <a:ext cx="439027" cy="439027"/>
          </a:xfrm>
          <a:prstGeom prst="rect">
            <a:avLst/>
          </a:prstGeom>
        </p:spPr>
      </p:pic>
      <p:pic>
        <p:nvPicPr>
          <p:cNvPr id="56" name="Grafik 55" descr="Hashtag Silhouette">
            <a:extLst>
              <a:ext uri="{FF2B5EF4-FFF2-40B4-BE49-F238E27FC236}">
                <a16:creationId xmlns:a16="http://schemas.microsoft.com/office/drawing/2014/main" id="{099F8365-D508-8986-C28A-192099A3C66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154289" y="2470215"/>
            <a:ext cx="439027" cy="439027"/>
          </a:xfrm>
          <a:prstGeom prst="rect">
            <a:avLst/>
          </a:prstGeom>
        </p:spPr>
      </p:pic>
      <p:pic>
        <p:nvPicPr>
          <p:cNvPr id="58" name="Grafik 57" descr="Herz Silhouette">
            <a:extLst>
              <a:ext uri="{FF2B5EF4-FFF2-40B4-BE49-F238E27FC236}">
                <a16:creationId xmlns:a16="http://schemas.microsoft.com/office/drawing/2014/main" id="{6DAE065E-6553-4E9F-7C8D-32CECD5179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943849" y="2470214"/>
            <a:ext cx="439027" cy="439027"/>
          </a:xfrm>
          <a:prstGeom prst="rect">
            <a:avLst/>
          </a:prstGeom>
        </p:spPr>
      </p:pic>
      <p:pic>
        <p:nvPicPr>
          <p:cNvPr id="60" name="Grafik 59" descr="Hilfe Silhouette">
            <a:extLst>
              <a:ext uri="{FF2B5EF4-FFF2-40B4-BE49-F238E27FC236}">
                <a16:creationId xmlns:a16="http://schemas.microsoft.com/office/drawing/2014/main" id="{5AC15924-000A-DC97-DA31-4B3C923A71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538546" y="2470214"/>
            <a:ext cx="439027" cy="439027"/>
          </a:xfrm>
          <a:prstGeom prst="rect">
            <a:avLst/>
          </a:prstGeom>
        </p:spPr>
      </p:pic>
      <p:pic>
        <p:nvPicPr>
          <p:cNvPr id="62" name="Grafik 61" descr="Hochspannung Silhouette">
            <a:extLst>
              <a:ext uri="{FF2B5EF4-FFF2-40B4-BE49-F238E27FC236}">
                <a16:creationId xmlns:a16="http://schemas.microsoft.com/office/drawing/2014/main" id="{8EA230D5-93A9-A024-3728-107F933BB64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241197" y="2470214"/>
            <a:ext cx="439027" cy="439027"/>
          </a:xfrm>
          <a:prstGeom prst="rect">
            <a:avLst/>
          </a:prstGeom>
        </p:spPr>
      </p:pic>
      <p:pic>
        <p:nvPicPr>
          <p:cNvPr id="63" name="Grafik 62" descr="Unendlich Silhouette">
            <a:extLst>
              <a:ext uri="{FF2B5EF4-FFF2-40B4-BE49-F238E27FC236}">
                <a16:creationId xmlns:a16="http://schemas.microsoft.com/office/drawing/2014/main" id="{3AF7D622-35A7-4A4E-50E0-9226F82FB9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46500" y="2452405"/>
            <a:ext cx="439027" cy="439027"/>
          </a:xfrm>
          <a:prstGeom prst="rect">
            <a:avLst/>
          </a:prstGeom>
        </p:spPr>
      </p:pic>
      <p:pic>
        <p:nvPicPr>
          <p:cNvPr id="64" name="Grafik 63" descr="Waage Silhouette">
            <a:extLst>
              <a:ext uri="{FF2B5EF4-FFF2-40B4-BE49-F238E27FC236}">
                <a16:creationId xmlns:a16="http://schemas.microsoft.com/office/drawing/2014/main" id="{88FE386A-25DE-E212-9FCE-3CFD6B83A1F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339272" y="2452405"/>
            <a:ext cx="439027" cy="439027"/>
          </a:xfrm>
          <a:prstGeom prst="rect">
            <a:avLst/>
          </a:prstGeom>
        </p:spPr>
      </p:pic>
      <p:pic>
        <p:nvPicPr>
          <p:cNvPr id="66" name="Grafik 65" descr="Verschiedene Silhouette">
            <a:extLst>
              <a:ext uri="{FF2B5EF4-FFF2-40B4-BE49-F238E27FC236}">
                <a16:creationId xmlns:a16="http://schemas.microsoft.com/office/drawing/2014/main" id="{7729A292-7E09-F26D-943F-8E7AFA8F04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036411" y="2439812"/>
            <a:ext cx="439027" cy="439027"/>
          </a:xfrm>
          <a:prstGeom prst="rect">
            <a:avLst/>
          </a:prstGeom>
        </p:spPr>
      </p:pic>
      <p:pic>
        <p:nvPicPr>
          <p:cNvPr id="68" name="Grafik 67" descr="Anführungszeichen Silhouette">
            <a:extLst>
              <a:ext uri="{FF2B5EF4-FFF2-40B4-BE49-F238E27FC236}">
                <a16:creationId xmlns:a16="http://schemas.microsoft.com/office/drawing/2014/main" id="{C5711A86-FDB8-43B5-0970-64744A1A70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9382906" y="2439812"/>
            <a:ext cx="439027" cy="439027"/>
          </a:xfrm>
          <a:prstGeom prst="rect">
            <a:avLst/>
          </a:prstGeom>
        </p:spPr>
      </p:pic>
      <p:pic>
        <p:nvPicPr>
          <p:cNvPr id="70" name="Grafik 69" descr="Recycling Silhouette">
            <a:extLst>
              <a:ext uri="{FF2B5EF4-FFF2-40B4-BE49-F238E27FC236}">
                <a16:creationId xmlns:a16="http://schemas.microsoft.com/office/drawing/2014/main" id="{61D9CE0B-94BA-3C9D-B90F-B2F34D0B4A1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743931" y="2470214"/>
            <a:ext cx="439027" cy="439027"/>
          </a:xfrm>
          <a:prstGeom prst="rect">
            <a:avLst/>
          </a:prstGeom>
        </p:spPr>
      </p:pic>
      <p:pic>
        <p:nvPicPr>
          <p:cNvPr id="72" name="Grafik 71" descr="Nach rechts zeigender Finger, Handrücken Silhouette">
            <a:extLst>
              <a:ext uri="{FF2B5EF4-FFF2-40B4-BE49-F238E27FC236}">
                <a16:creationId xmlns:a16="http://schemas.microsoft.com/office/drawing/2014/main" id="{21E37763-5A77-A776-DC18-32BCE26C1EF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133842" y="2407688"/>
            <a:ext cx="439027" cy="439027"/>
          </a:xfrm>
          <a:prstGeom prst="rect">
            <a:avLst/>
          </a:prstGeom>
        </p:spPr>
      </p:pic>
      <p:pic>
        <p:nvPicPr>
          <p:cNvPr id="74" name="Grafik 73" descr="Daumen runter Silhouette">
            <a:extLst>
              <a:ext uri="{FF2B5EF4-FFF2-40B4-BE49-F238E27FC236}">
                <a16:creationId xmlns:a16="http://schemas.microsoft.com/office/drawing/2014/main" id="{6C086146-BB41-3522-C7D1-1B949B9D0DC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25348" y="3360395"/>
            <a:ext cx="439027" cy="439027"/>
          </a:xfrm>
          <a:prstGeom prst="rect">
            <a:avLst/>
          </a:prstGeom>
        </p:spPr>
      </p:pic>
      <p:pic>
        <p:nvPicPr>
          <p:cNvPr id="76" name="Grafik 75" descr="Daumen hoch-Zeichen Silhouette">
            <a:extLst>
              <a:ext uri="{FF2B5EF4-FFF2-40B4-BE49-F238E27FC236}">
                <a16:creationId xmlns:a16="http://schemas.microsoft.com/office/drawing/2014/main" id="{CBCAB3E5-F545-1FBB-75BC-FA231969E36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798610" y="3275837"/>
            <a:ext cx="439027" cy="439027"/>
          </a:xfrm>
          <a:prstGeom prst="rect">
            <a:avLst/>
          </a:prstGeom>
        </p:spPr>
      </p:pic>
      <p:pic>
        <p:nvPicPr>
          <p:cNvPr id="77" name="Grafik 76" descr="Zwei Herzen Silhouette">
            <a:extLst>
              <a:ext uri="{FF2B5EF4-FFF2-40B4-BE49-F238E27FC236}">
                <a16:creationId xmlns:a16="http://schemas.microsoft.com/office/drawing/2014/main" id="{0E73D32C-4C1C-9418-444C-E07E7E6CD81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730054" y="2407686"/>
            <a:ext cx="439029" cy="439029"/>
          </a:xfrm>
          <a:prstGeom prst="rect">
            <a:avLst/>
          </a:prstGeom>
        </p:spPr>
      </p:pic>
      <p:pic>
        <p:nvPicPr>
          <p:cNvPr id="78" name="Grafik 77" descr="Wasser Silhouette">
            <a:extLst>
              <a:ext uri="{FF2B5EF4-FFF2-40B4-BE49-F238E27FC236}">
                <a16:creationId xmlns:a16="http://schemas.microsoft.com/office/drawing/2014/main" id="{DC0A989A-32E1-4C5F-C819-D2315555C43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476450" y="3299959"/>
            <a:ext cx="439027" cy="439027"/>
          </a:xfrm>
          <a:prstGeom prst="rect">
            <a:avLst/>
          </a:prstGeom>
        </p:spPr>
      </p:pic>
      <p:pic>
        <p:nvPicPr>
          <p:cNvPr id="80" name="Grafik 79" descr="Gehirn Silhouette">
            <a:extLst>
              <a:ext uri="{FF2B5EF4-FFF2-40B4-BE49-F238E27FC236}">
                <a16:creationId xmlns:a16="http://schemas.microsoft.com/office/drawing/2014/main" id="{DFA37418-1BC5-A74B-1FD8-68ABE81A0EC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rot="10800000" flipV="1">
            <a:off x="3827552" y="3275837"/>
            <a:ext cx="439027" cy="439027"/>
          </a:xfrm>
          <a:prstGeom prst="rect">
            <a:avLst/>
          </a:prstGeom>
        </p:spPr>
      </p:pic>
      <p:pic>
        <p:nvPicPr>
          <p:cNvPr id="82" name="Grafik 81" descr="Gehirn im Kopf Silhouette">
            <a:extLst>
              <a:ext uri="{FF2B5EF4-FFF2-40B4-BE49-F238E27FC236}">
                <a16:creationId xmlns:a16="http://schemas.microsoft.com/office/drawing/2014/main" id="{DAA5F506-67CC-65BB-2816-166CDBB15C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 rot="10800000" flipV="1">
            <a:off x="3158138" y="3284148"/>
            <a:ext cx="439027" cy="439027"/>
          </a:xfrm>
          <a:prstGeom prst="rect">
            <a:avLst/>
          </a:prstGeom>
        </p:spPr>
      </p:pic>
      <p:pic>
        <p:nvPicPr>
          <p:cNvPr id="84" name="Grafik 83" descr="Chemikalien Silhouette">
            <a:extLst>
              <a:ext uri="{FF2B5EF4-FFF2-40B4-BE49-F238E27FC236}">
                <a16:creationId xmlns:a16="http://schemas.microsoft.com/office/drawing/2014/main" id="{8A12DDFF-F64E-E6A5-DE1B-3D2F49DC34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V="1">
            <a:off x="5212506" y="3267168"/>
            <a:ext cx="439027" cy="439027"/>
          </a:xfrm>
          <a:prstGeom prst="rect">
            <a:avLst/>
          </a:prstGeom>
        </p:spPr>
      </p:pic>
      <p:pic>
        <p:nvPicPr>
          <p:cNvPr id="86" name="Grafik 85" descr="Herztöne Silhouette">
            <a:extLst>
              <a:ext uri="{FF2B5EF4-FFF2-40B4-BE49-F238E27FC236}">
                <a16:creationId xmlns:a16="http://schemas.microsoft.com/office/drawing/2014/main" id="{8E71BE6B-0B92-3884-CA1D-456FB619F1C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 flipV="1">
            <a:off x="4566270" y="3275837"/>
            <a:ext cx="439027" cy="439027"/>
          </a:xfrm>
          <a:prstGeom prst="rect">
            <a:avLst/>
          </a:prstGeom>
        </p:spPr>
      </p:pic>
      <p:pic>
        <p:nvPicPr>
          <p:cNvPr id="88" name="Grafik 87" descr="Herz, pulsierend Silhouette">
            <a:extLst>
              <a:ext uri="{FF2B5EF4-FFF2-40B4-BE49-F238E27FC236}">
                <a16:creationId xmlns:a16="http://schemas.microsoft.com/office/drawing/2014/main" id="{22790768-1839-64ED-FC6C-D388C63C5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rot="10800000" flipV="1">
            <a:off x="5942064" y="3284146"/>
            <a:ext cx="439027" cy="439027"/>
          </a:xfrm>
          <a:prstGeom prst="rect">
            <a:avLst/>
          </a:prstGeom>
        </p:spPr>
      </p:pic>
      <p:pic>
        <p:nvPicPr>
          <p:cNvPr id="90" name="Grafik 89" descr="Apfel Silhouette">
            <a:extLst>
              <a:ext uri="{FF2B5EF4-FFF2-40B4-BE49-F238E27FC236}">
                <a16:creationId xmlns:a16="http://schemas.microsoft.com/office/drawing/2014/main" id="{BBE91B15-7C2B-0C01-4C5F-AB949110CF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flipH="1">
            <a:off x="7375456" y="3206768"/>
            <a:ext cx="439027" cy="439027"/>
          </a:xfrm>
          <a:prstGeom prst="rect">
            <a:avLst/>
          </a:prstGeom>
        </p:spPr>
      </p:pic>
      <p:pic>
        <p:nvPicPr>
          <p:cNvPr id="92" name="Grafik 91" descr="Baguette Silhouette">
            <a:extLst>
              <a:ext uri="{FF2B5EF4-FFF2-40B4-BE49-F238E27FC236}">
                <a16:creationId xmlns:a16="http://schemas.microsoft.com/office/drawing/2014/main" id="{5B624FA2-B8CC-49B3-0D58-6CF49A73D9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6696032" y="3284147"/>
            <a:ext cx="439027" cy="439027"/>
          </a:xfrm>
          <a:prstGeom prst="rect">
            <a:avLst/>
          </a:prstGeom>
        </p:spPr>
      </p:pic>
      <p:pic>
        <p:nvPicPr>
          <p:cNvPr id="94" name="Grafik 93" descr="Bier Silhouette">
            <a:extLst>
              <a:ext uri="{FF2B5EF4-FFF2-40B4-BE49-F238E27FC236}">
                <a16:creationId xmlns:a16="http://schemas.microsoft.com/office/drawing/2014/main" id="{3E37D53C-27B2-C19C-1FAF-7E1E212AF1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 flipH="1">
            <a:off x="8730833" y="3183982"/>
            <a:ext cx="439027" cy="439027"/>
          </a:xfrm>
          <a:prstGeom prst="rect">
            <a:avLst/>
          </a:prstGeom>
        </p:spPr>
      </p:pic>
      <p:pic>
        <p:nvPicPr>
          <p:cNvPr id="96" name="Grafik 95" descr="Bubble Tea Silhouette">
            <a:extLst>
              <a:ext uri="{FF2B5EF4-FFF2-40B4-BE49-F238E27FC236}">
                <a16:creationId xmlns:a16="http://schemas.microsoft.com/office/drawing/2014/main" id="{7BBCC9FD-7892-9DCC-4F38-3B6C1176F78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 flipH="1">
            <a:off x="8072594" y="3183982"/>
            <a:ext cx="439027" cy="439027"/>
          </a:xfrm>
          <a:prstGeom prst="rect">
            <a:avLst/>
          </a:prstGeom>
        </p:spPr>
      </p:pic>
      <p:pic>
        <p:nvPicPr>
          <p:cNvPr id="98" name="Grafik 97" descr="Burger und Getränk Silhouette">
            <a:extLst>
              <a:ext uri="{FF2B5EF4-FFF2-40B4-BE49-F238E27FC236}">
                <a16:creationId xmlns:a16="http://schemas.microsoft.com/office/drawing/2014/main" id="{7FD5F9C0-F24B-2B68-D6AE-7C83F2D920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 flipH="1">
            <a:off x="9382906" y="3177168"/>
            <a:ext cx="439027" cy="439027"/>
          </a:xfrm>
          <a:prstGeom prst="rect">
            <a:avLst/>
          </a:prstGeom>
        </p:spPr>
      </p:pic>
      <p:pic>
        <p:nvPicPr>
          <p:cNvPr id="100" name="Grafik 99" descr="Bonbon Silhouette">
            <a:extLst>
              <a:ext uri="{FF2B5EF4-FFF2-40B4-BE49-F238E27FC236}">
                <a16:creationId xmlns:a16="http://schemas.microsoft.com/office/drawing/2014/main" id="{BEDC2570-4AE1-A118-FA43-561AB0F436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 flipH="1">
            <a:off x="10094061" y="3177168"/>
            <a:ext cx="439027" cy="439027"/>
          </a:xfrm>
          <a:prstGeom prst="rect">
            <a:avLst/>
          </a:prstGeom>
        </p:spPr>
      </p:pic>
      <p:pic>
        <p:nvPicPr>
          <p:cNvPr id="101" name="Grafik 100" descr="Käse Silhouette">
            <a:extLst>
              <a:ext uri="{FF2B5EF4-FFF2-40B4-BE49-F238E27FC236}">
                <a16:creationId xmlns:a16="http://schemas.microsoft.com/office/drawing/2014/main" id="{DD2B6F01-FD9D-B1A2-392A-6F792EDAE6F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 flipH="1">
            <a:off x="1121969" y="4168613"/>
            <a:ext cx="439027" cy="439027"/>
          </a:xfrm>
          <a:prstGeom prst="rect">
            <a:avLst/>
          </a:prstGeom>
        </p:spPr>
      </p:pic>
      <p:pic>
        <p:nvPicPr>
          <p:cNvPr id="102" name="Grafik 101" descr="Kochmütze Silhouette">
            <a:extLst>
              <a:ext uri="{FF2B5EF4-FFF2-40B4-BE49-F238E27FC236}">
                <a16:creationId xmlns:a16="http://schemas.microsoft.com/office/drawing/2014/main" id="{7BB25C7D-62A1-8D01-B7BC-D1AAE5EEA1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 flipH="1">
            <a:off x="10730054" y="3121209"/>
            <a:ext cx="439027" cy="439027"/>
          </a:xfrm>
          <a:prstGeom prst="rect">
            <a:avLst/>
          </a:prstGeom>
        </p:spPr>
      </p:pic>
      <p:pic>
        <p:nvPicPr>
          <p:cNvPr id="104" name="Grafik 103" descr="Chinesische Teekanne und Tasse Silhouette">
            <a:extLst>
              <a:ext uri="{FF2B5EF4-FFF2-40B4-BE49-F238E27FC236}">
                <a16:creationId xmlns:a16="http://schemas.microsoft.com/office/drawing/2014/main" id="{4D7D5B70-C858-D7CB-EA1E-D83BB8C0E7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 flipH="1">
            <a:off x="1815033" y="4149315"/>
            <a:ext cx="439027" cy="439027"/>
          </a:xfrm>
          <a:prstGeom prst="rect">
            <a:avLst/>
          </a:prstGeom>
        </p:spPr>
      </p:pic>
      <p:pic>
        <p:nvPicPr>
          <p:cNvPr id="106" name="Grafik 105" descr="Schokolade Silhouette">
            <a:extLst>
              <a:ext uri="{FF2B5EF4-FFF2-40B4-BE49-F238E27FC236}">
                <a16:creationId xmlns:a16="http://schemas.microsoft.com/office/drawing/2014/main" id="{D451C338-1D20-36BB-142C-343B9684E6F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 flipH="1">
            <a:off x="2509491" y="4129702"/>
            <a:ext cx="439027" cy="439027"/>
          </a:xfrm>
          <a:prstGeom prst="rect">
            <a:avLst/>
          </a:prstGeom>
        </p:spPr>
      </p:pic>
      <p:pic>
        <p:nvPicPr>
          <p:cNvPr id="107" name="Grafik 106" descr="Landwirtschaft Silhouette">
            <a:extLst>
              <a:ext uri="{FF2B5EF4-FFF2-40B4-BE49-F238E27FC236}">
                <a16:creationId xmlns:a16="http://schemas.microsoft.com/office/drawing/2014/main" id="{CD958F7D-984B-8C82-E355-48B97490D47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194609" y="4098081"/>
            <a:ext cx="439027" cy="439027"/>
          </a:xfrm>
          <a:prstGeom prst="rect">
            <a:avLst/>
          </a:prstGeom>
        </p:spPr>
      </p:pic>
      <p:pic>
        <p:nvPicPr>
          <p:cNvPr id="108" name="Grafik 107" descr="Wüstenszenerie Silhouette">
            <a:extLst>
              <a:ext uri="{FF2B5EF4-FFF2-40B4-BE49-F238E27FC236}">
                <a16:creationId xmlns:a16="http://schemas.microsoft.com/office/drawing/2014/main" id="{94272F91-B53B-A2D9-8A59-DEDFF9420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3879726" y="4081461"/>
            <a:ext cx="439027" cy="439027"/>
          </a:xfrm>
          <a:prstGeom prst="rect">
            <a:avLst/>
          </a:prstGeom>
        </p:spPr>
      </p:pic>
      <p:pic>
        <p:nvPicPr>
          <p:cNvPr id="109" name="Grafik 108" descr="Abendmond Silhouette">
            <a:extLst>
              <a:ext uri="{FF2B5EF4-FFF2-40B4-BE49-F238E27FC236}">
                <a16:creationId xmlns:a16="http://schemas.microsoft.com/office/drawing/2014/main" id="{0C997089-9CF5-F1AD-CEC7-6CC2C2A9573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202097" y="4030877"/>
            <a:ext cx="439027" cy="439027"/>
          </a:xfrm>
          <a:prstGeom prst="rect">
            <a:avLst/>
          </a:prstGeom>
        </p:spPr>
      </p:pic>
      <p:pic>
        <p:nvPicPr>
          <p:cNvPr id="110" name="Grafik 109" descr="Sanfte Hügel Silhouette">
            <a:extLst>
              <a:ext uri="{FF2B5EF4-FFF2-40B4-BE49-F238E27FC236}">
                <a16:creationId xmlns:a16="http://schemas.microsoft.com/office/drawing/2014/main" id="{FD52B1F8-E993-E651-C6AF-19699E0E54E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4609188" y="4081461"/>
            <a:ext cx="439027" cy="439027"/>
          </a:xfrm>
          <a:prstGeom prst="rect">
            <a:avLst/>
          </a:prstGeom>
        </p:spPr>
      </p:pic>
      <p:pic>
        <p:nvPicPr>
          <p:cNvPr id="111" name="Grafik 110" descr="Sonnenaufgang Silhouette">
            <a:extLst>
              <a:ext uri="{FF2B5EF4-FFF2-40B4-BE49-F238E27FC236}">
                <a16:creationId xmlns:a16="http://schemas.microsoft.com/office/drawing/2014/main" id="{491F8580-97BB-8D45-5B4B-23B012B7F22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5942064" y="4009579"/>
            <a:ext cx="439027" cy="439027"/>
          </a:xfrm>
          <a:prstGeom prst="rect">
            <a:avLst/>
          </a:prstGeom>
        </p:spPr>
      </p:pic>
      <p:pic>
        <p:nvPicPr>
          <p:cNvPr id="112" name="Grafik 111" descr="Abschlusshut Silhouette">
            <a:extLst>
              <a:ext uri="{FF2B5EF4-FFF2-40B4-BE49-F238E27FC236}">
                <a16:creationId xmlns:a16="http://schemas.microsoft.com/office/drawing/2014/main" id="{BF2C8E0D-7DAE-7ED7-27E3-9B8731A010F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859493" y="5688151"/>
            <a:ext cx="401534" cy="401534"/>
          </a:xfrm>
          <a:prstGeom prst="rect">
            <a:avLst/>
          </a:prstGeom>
        </p:spPr>
      </p:pic>
      <p:pic>
        <p:nvPicPr>
          <p:cNvPr id="113" name="Grafik 112" descr="Geöffnetes Buch Silhouette">
            <a:extLst>
              <a:ext uri="{FF2B5EF4-FFF2-40B4-BE49-F238E27FC236}">
                <a16:creationId xmlns:a16="http://schemas.microsoft.com/office/drawing/2014/main" id="{2E1EB568-890A-45BA-BB01-E0C5B86AF3C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375456" y="4030877"/>
            <a:ext cx="439027" cy="439027"/>
          </a:xfrm>
          <a:prstGeom prst="rect">
            <a:avLst/>
          </a:prstGeom>
        </p:spPr>
      </p:pic>
      <p:pic>
        <p:nvPicPr>
          <p:cNvPr id="114" name="Grafik 113" descr="Fernstudium Mathematik Silhouette">
            <a:extLst>
              <a:ext uri="{FF2B5EF4-FFF2-40B4-BE49-F238E27FC236}">
                <a16:creationId xmlns:a16="http://schemas.microsoft.com/office/drawing/2014/main" id="{82E081CE-ABF1-5BAA-17BD-ECC14D042D8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8048257" y="4021420"/>
            <a:ext cx="439027" cy="439027"/>
          </a:xfrm>
          <a:prstGeom prst="rect">
            <a:avLst/>
          </a:prstGeom>
        </p:spPr>
      </p:pic>
      <p:pic>
        <p:nvPicPr>
          <p:cNvPr id="115" name="Grafik 114" descr="Lineal Silhouette">
            <a:extLst>
              <a:ext uri="{FF2B5EF4-FFF2-40B4-BE49-F238E27FC236}">
                <a16:creationId xmlns:a16="http://schemas.microsoft.com/office/drawing/2014/main" id="{16C05814-96E2-861D-90C3-2351A6BA70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721060" y="4021420"/>
            <a:ext cx="439027" cy="439027"/>
          </a:xfrm>
          <a:prstGeom prst="rect">
            <a:avLst/>
          </a:prstGeom>
        </p:spPr>
      </p:pic>
      <p:pic>
        <p:nvPicPr>
          <p:cNvPr id="116" name="Grafik 115" descr="Skizze Silhouette">
            <a:extLst>
              <a:ext uri="{FF2B5EF4-FFF2-40B4-BE49-F238E27FC236}">
                <a16:creationId xmlns:a16="http://schemas.microsoft.com/office/drawing/2014/main" id="{68773BA1-1728-D90D-2780-C4E77FE017B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379271" y="4021420"/>
            <a:ext cx="439027" cy="439027"/>
          </a:xfrm>
          <a:prstGeom prst="rect">
            <a:avLst/>
          </a:prstGeom>
        </p:spPr>
      </p:pic>
      <p:pic>
        <p:nvPicPr>
          <p:cNvPr id="117" name="Grafik 116" descr="Schachtel Silhouette">
            <a:extLst>
              <a:ext uri="{FF2B5EF4-FFF2-40B4-BE49-F238E27FC236}">
                <a16:creationId xmlns:a16="http://schemas.microsoft.com/office/drawing/2014/main" id="{F98D026C-0266-C5AA-C234-90E04ADFF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109370" y="4062895"/>
            <a:ext cx="439027" cy="439027"/>
          </a:xfrm>
          <a:prstGeom prst="rect">
            <a:avLst/>
          </a:prstGeom>
        </p:spPr>
      </p:pic>
      <p:pic>
        <p:nvPicPr>
          <p:cNvPr id="118" name="Grafik 117" descr="Sackkarre Silhouette">
            <a:extLst>
              <a:ext uri="{FF2B5EF4-FFF2-40B4-BE49-F238E27FC236}">
                <a16:creationId xmlns:a16="http://schemas.microsoft.com/office/drawing/2014/main" id="{1C157D6A-3DB9-05FF-C0E7-BD748225BEE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767580" y="4029050"/>
            <a:ext cx="439027" cy="439027"/>
          </a:xfrm>
          <a:prstGeom prst="rect">
            <a:avLst/>
          </a:prstGeom>
        </p:spPr>
      </p:pic>
      <p:pic>
        <p:nvPicPr>
          <p:cNvPr id="119" name="Grafik 118" descr="Münzen Silhouette">
            <a:extLst>
              <a:ext uri="{FF2B5EF4-FFF2-40B4-BE49-F238E27FC236}">
                <a16:creationId xmlns:a16="http://schemas.microsoft.com/office/drawing/2014/main" id="{DBA23121-2F6D-86E1-5F3B-DCE446ABEA4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509491" y="4910359"/>
            <a:ext cx="439027" cy="439027"/>
          </a:xfrm>
          <a:prstGeom prst="rect">
            <a:avLst/>
          </a:prstGeom>
        </p:spPr>
      </p:pic>
      <p:pic>
        <p:nvPicPr>
          <p:cNvPr id="120" name="Grafik 119" descr="Dollar Silhouette">
            <a:extLst>
              <a:ext uri="{FF2B5EF4-FFF2-40B4-BE49-F238E27FC236}">
                <a16:creationId xmlns:a16="http://schemas.microsoft.com/office/drawing/2014/main" id="{3BA1B2AC-3669-CC47-C9D9-0BF0F30EA30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20771" y="4950096"/>
            <a:ext cx="439027" cy="439027"/>
          </a:xfrm>
          <a:prstGeom prst="rect">
            <a:avLst/>
          </a:prstGeom>
        </p:spPr>
      </p:pic>
      <p:pic>
        <p:nvPicPr>
          <p:cNvPr id="121" name="Grafik 120" descr="Euro Silhouette">
            <a:extLst>
              <a:ext uri="{FF2B5EF4-FFF2-40B4-BE49-F238E27FC236}">
                <a16:creationId xmlns:a16="http://schemas.microsoft.com/office/drawing/2014/main" id="{E81417EE-9754-22AE-90AB-ED11E3E910B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798610" y="4932794"/>
            <a:ext cx="439027" cy="439027"/>
          </a:xfrm>
          <a:prstGeom prst="rect">
            <a:avLst/>
          </a:prstGeom>
        </p:spPr>
      </p:pic>
      <p:pic>
        <p:nvPicPr>
          <p:cNvPr id="122" name="Grafik 121" descr="Inventar Silhouette">
            <a:extLst>
              <a:ext uri="{FF2B5EF4-FFF2-40B4-BE49-F238E27FC236}">
                <a16:creationId xmlns:a16="http://schemas.microsoft.com/office/drawing/2014/main" id="{43FFA225-B1DB-CFA7-80A2-842EAA5C11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905040" y="4887084"/>
            <a:ext cx="439027" cy="439027"/>
          </a:xfrm>
          <a:prstGeom prst="rect">
            <a:avLst/>
          </a:prstGeom>
        </p:spPr>
      </p:pic>
      <p:pic>
        <p:nvPicPr>
          <p:cNvPr id="123" name="Grafik 122" descr="Kiosk Silhouette">
            <a:extLst>
              <a:ext uri="{FF2B5EF4-FFF2-40B4-BE49-F238E27FC236}">
                <a16:creationId xmlns:a16="http://schemas.microsoft.com/office/drawing/2014/main" id="{E5615F93-9A4E-A1D1-82E1-2E429E9D250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3252019" y="4910359"/>
            <a:ext cx="439027" cy="439027"/>
          </a:xfrm>
          <a:prstGeom prst="rect">
            <a:avLst/>
          </a:prstGeom>
        </p:spPr>
      </p:pic>
      <p:pic>
        <p:nvPicPr>
          <p:cNvPr id="124" name="Grafik 123" descr="Darlehen Silhouette">
            <a:extLst>
              <a:ext uri="{FF2B5EF4-FFF2-40B4-BE49-F238E27FC236}">
                <a16:creationId xmlns:a16="http://schemas.microsoft.com/office/drawing/2014/main" id="{200F04E3-31B6-6A12-A82A-39E09B0A9DC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609188" y="4887084"/>
            <a:ext cx="439027" cy="439027"/>
          </a:xfrm>
          <a:prstGeom prst="rect">
            <a:avLst/>
          </a:prstGeom>
        </p:spPr>
      </p:pic>
      <p:pic>
        <p:nvPicPr>
          <p:cNvPr id="125" name="Grafik 124" descr="Geld Silhouette">
            <a:extLst>
              <a:ext uri="{FF2B5EF4-FFF2-40B4-BE49-F238E27FC236}">
                <a16:creationId xmlns:a16="http://schemas.microsoft.com/office/drawing/2014/main" id="{156E9C0F-C678-C80E-9663-FF8908C0EAB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5237485" y="4844809"/>
            <a:ext cx="439027" cy="439027"/>
          </a:xfrm>
          <a:prstGeom prst="rect">
            <a:avLst/>
          </a:prstGeom>
        </p:spPr>
      </p:pic>
      <p:pic>
        <p:nvPicPr>
          <p:cNvPr id="126" name="Grafik 125" descr="Sparschwein Silhouette">
            <a:extLst>
              <a:ext uri="{FF2B5EF4-FFF2-40B4-BE49-F238E27FC236}">
                <a16:creationId xmlns:a16="http://schemas.microsoft.com/office/drawing/2014/main" id="{82B4A6E4-641F-E607-7460-C651E9509A8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5950680" y="4887084"/>
            <a:ext cx="439027" cy="439027"/>
          </a:xfrm>
          <a:prstGeom prst="rect">
            <a:avLst/>
          </a:prstGeom>
        </p:spPr>
      </p:pic>
      <p:pic>
        <p:nvPicPr>
          <p:cNvPr id="127" name="Grafik 126" descr="Einkaufskorb Silhouette">
            <a:extLst>
              <a:ext uri="{FF2B5EF4-FFF2-40B4-BE49-F238E27FC236}">
                <a16:creationId xmlns:a16="http://schemas.microsoft.com/office/drawing/2014/main" id="{0A236C74-DA43-D254-C07C-55917428760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6679696" y="4857895"/>
            <a:ext cx="439027" cy="439027"/>
          </a:xfrm>
          <a:prstGeom prst="rect">
            <a:avLst/>
          </a:prstGeom>
        </p:spPr>
      </p:pic>
      <p:pic>
        <p:nvPicPr>
          <p:cNvPr id="128" name="Grafik 127" descr="Warenkorb Silhouette">
            <a:extLst>
              <a:ext uri="{FF2B5EF4-FFF2-40B4-BE49-F238E27FC236}">
                <a16:creationId xmlns:a16="http://schemas.microsoft.com/office/drawing/2014/main" id="{ADEB40BB-9017-BE42-04E9-B6BBC9BAC0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7408713" y="4887084"/>
            <a:ext cx="439027" cy="439027"/>
          </a:xfrm>
          <a:prstGeom prst="rect">
            <a:avLst/>
          </a:prstGeom>
        </p:spPr>
      </p:pic>
      <p:pic>
        <p:nvPicPr>
          <p:cNvPr id="129" name="Grafik 128" descr="Laden Silhouette">
            <a:extLst>
              <a:ext uri="{FF2B5EF4-FFF2-40B4-BE49-F238E27FC236}">
                <a16:creationId xmlns:a16="http://schemas.microsoft.com/office/drawing/2014/main" id="{ECAB3201-C84A-02A1-D4D3-96E7C34B1C9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8073882" y="4896195"/>
            <a:ext cx="439027" cy="439027"/>
          </a:xfrm>
          <a:prstGeom prst="rect">
            <a:avLst/>
          </a:prstGeom>
        </p:spPr>
      </p:pic>
      <p:pic>
        <p:nvPicPr>
          <p:cNvPr id="130" name="Grafik 129" descr="Marke Silhouette">
            <a:extLst>
              <a:ext uri="{FF2B5EF4-FFF2-40B4-BE49-F238E27FC236}">
                <a16:creationId xmlns:a16="http://schemas.microsoft.com/office/drawing/2014/main" id="{9A6E3AF8-4FB6-99AA-6F22-DDEC09F98A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772723" y="4902542"/>
            <a:ext cx="439027" cy="439027"/>
          </a:xfrm>
          <a:prstGeom prst="rect">
            <a:avLst/>
          </a:prstGeom>
        </p:spPr>
      </p:pic>
      <p:pic>
        <p:nvPicPr>
          <p:cNvPr id="131" name="Grafik 130" descr="Chat Silhouette">
            <a:extLst>
              <a:ext uri="{FF2B5EF4-FFF2-40B4-BE49-F238E27FC236}">
                <a16:creationId xmlns:a16="http://schemas.microsoft.com/office/drawing/2014/main" id="{65946773-AFCD-2665-024D-0D7DB9D38C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434754" y="4854012"/>
            <a:ext cx="480022" cy="480022"/>
          </a:xfrm>
          <a:prstGeom prst="rect">
            <a:avLst/>
          </a:prstGeom>
        </p:spPr>
      </p:pic>
      <p:pic>
        <p:nvPicPr>
          <p:cNvPr id="132" name="Grafik 131" descr="Geballte Faust Silhouette">
            <a:extLst>
              <a:ext uri="{FF2B5EF4-FFF2-40B4-BE49-F238E27FC236}">
                <a16:creationId xmlns:a16="http://schemas.microsoft.com/office/drawing/2014/main" id="{0AB4668B-30A0-8BDA-DFF5-510BE3DE7E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0805684" y="4846089"/>
            <a:ext cx="480022" cy="480022"/>
          </a:xfrm>
          <a:prstGeom prst="rect">
            <a:avLst/>
          </a:prstGeom>
        </p:spPr>
      </p:pic>
      <p:pic>
        <p:nvPicPr>
          <p:cNvPr id="133" name="Grafik 132" descr="Kommentar Herz Silhouette">
            <a:extLst>
              <a:ext uri="{FF2B5EF4-FFF2-40B4-BE49-F238E27FC236}">
                <a16:creationId xmlns:a16="http://schemas.microsoft.com/office/drawing/2014/main" id="{71573367-757E-F2E8-6D60-13F4F5C140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0134338" y="4867828"/>
            <a:ext cx="480022" cy="480022"/>
          </a:xfrm>
          <a:prstGeom prst="rect">
            <a:avLst/>
          </a:prstGeom>
        </p:spPr>
      </p:pic>
      <p:pic>
        <p:nvPicPr>
          <p:cNvPr id="134" name="Grafik 133" descr="Herunterladen Silhouette">
            <a:extLst>
              <a:ext uri="{FF2B5EF4-FFF2-40B4-BE49-F238E27FC236}">
                <a16:creationId xmlns:a16="http://schemas.microsoft.com/office/drawing/2014/main" id="{9D87B2B5-B1F6-E977-92EE-581B77299DE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120771" y="5650133"/>
            <a:ext cx="439027" cy="439027"/>
          </a:xfrm>
          <a:prstGeom prst="rect">
            <a:avLst/>
          </a:prstGeom>
        </p:spPr>
      </p:pic>
      <p:pic>
        <p:nvPicPr>
          <p:cNvPr id="135" name="Grafik 134" descr="Aus der Cloud herunterladen Silhouette">
            <a:extLst>
              <a:ext uri="{FF2B5EF4-FFF2-40B4-BE49-F238E27FC236}">
                <a16:creationId xmlns:a16="http://schemas.microsoft.com/office/drawing/2014/main" id="{6AC8214B-46FE-DA2F-7511-B8F828C5990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2507536" y="5667653"/>
            <a:ext cx="439027" cy="439027"/>
          </a:xfrm>
          <a:prstGeom prst="rect">
            <a:avLst/>
          </a:prstGeom>
        </p:spPr>
      </p:pic>
      <p:pic>
        <p:nvPicPr>
          <p:cNvPr id="136" name="Grafik 135" descr="Eingabe Silhouette">
            <a:extLst>
              <a:ext uri="{FF2B5EF4-FFF2-40B4-BE49-F238E27FC236}">
                <a16:creationId xmlns:a16="http://schemas.microsoft.com/office/drawing/2014/main" id="{82B80B65-41BE-CFED-2327-D8963163FC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0873778" y="5647156"/>
            <a:ext cx="480022" cy="480022"/>
          </a:xfrm>
          <a:prstGeom prst="rect">
            <a:avLst/>
          </a:prstGeom>
        </p:spPr>
      </p:pic>
      <p:pic>
        <p:nvPicPr>
          <p:cNvPr id="137" name="Grafik 136" descr="Umschlag Silhouette">
            <a:extLst>
              <a:ext uri="{FF2B5EF4-FFF2-40B4-BE49-F238E27FC236}">
                <a16:creationId xmlns:a16="http://schemas.microsoft.com/office/drawing/2014/main" id="{47BF70D7-745D-3A48-C25A-1155846BB3C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3903541" y="5631035"/>
            <a:ext cx="439027" cy="439027"/>
          </a:xfrm>
          <a:prstGeom prst="rect">
            <a:avLst/>
          </a:prstGeom>
        </p:spPr>
      </p:pic>
      <p:pic>
        <p:nvPicPr>
          <p:cNvPr id="138" name="Grafik 137" descr="Megafon1 Silhouette">
            <a:extLst>
              <a:ext uri="{FF2B5EF4-FFF2-40B4-BE49-F238E27FC236}">
                <a16:creationId xmlns:a16="http://schemas.microsoft.com/office/drawing/2014/main" id="{B01B9765-2757-901E-1E77-36FAE806977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237353" y="5608518"/>
            <a:ext cx="439027" cy="439027"/>
          </a:xfrm>
          <a:prstGeom prst="rect">
            <a:avLst/>
          </a:prstGeom>
        </p:spPr>
      </p:pic>
      <p:pic>
        <p:nvPicPr>
          <p:cNvPr id="139" name="Grafik 138" descr="Netzplandiagramm Silhouette">
            <a:extLst>
              <a:ext uri="{FF2B5EF4-FFF2-40B4-BE49-F238E27FC236}">
                <a16:creationId xmlns:a16="http://schemas.microsoft.com/office/drawing/2014/main" id="{D2F0D0D4-833B-307E-252D-1AB6DBD2799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3297535" y="5667653"/>
            <a:ext cx="439027" cy="439027"/>
          </a:xfrm>
          <a:prstGeom prst="rect">
            <a:avLst/>
          </a:prstGeom>
        </p:spPr>
      </p:pic>
      <p:pic>
        <p:nvPicPr>
          <p:cNvPr id="140" name="Grafik 139" descr="Zeitung Silhouette">
            <a:extLst>
              <a:ext uri="{FF2B5EF4-FFF2-40B4-BE49-F238E27FC236}">
                <a16:creationId xmlns:a16="http://schemas.microsoft.com/office/drawing/2014/main" id="{4FBEA2AE-5577-0029-FA53-D497FD3086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5927403" y="5608518"/>
            <a:ext cx="439027" cy="439027"/>
          </a:xfrm>
          <a:prstGeom prst="rect">
            <a:avLst/>
          </a:prstGeom>
        </p:spPr>
      </p:pic>
      <p:pic>
        <p:nvPicPr>
          <p:cNvPr id="141" name="Grafik 140" descr="Receiver Silhouette">
            <a:extLst>
              <a:ext uri="{FF2B5EF4-FFF2-40B4-BE49-F238E27FC236}">
                <a16:creationId xmlns:a16="http://schemas.microsoft.com/office/drawing/2014/main" id="{7224EB9B-B1F1-49B6-B0C4-E05957BC206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568193" y="5598599"/>
            <a:ext cx="439027" cy="439027"/>
          </a:xfrm>
          <a:prstGeom prst="rect">
            <a:avLst/>
          </a:prstGeom>
        </p:spPr>
      </p:pic>
      <p:pic>
        <p:nvPicPr>
          <p:cNvPr id="142" name="Grafik 141" descr="Rede Silhouette">
            <a:extLst>
              <a:ext uri="{FF2B5EF4-FFF2-40B4-BE49-F238E27FC236}">
                <a16:creationId xmlns:a16="http://schemas.microsoft.com/office/drawing/2014/main" id="{8F51AF0C-A444-3B2F-2A63-E83D26CE34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6710831" y="5600768"/>
            <a:ext cx="480022" cy="480022"/>
          </a:xfrm>
          <a:prstGeom prst="rect">
            <a:avLst/>
          </a:prstGeom>
        </p:spPr>
      </p:pic>
      <p:pic>
        <p:nvPicPr>
          <p:cNvPr id="143" name="Grafik 142" descr="Untertitel Silhouette">
            <a:extLst>
              <a:ext uri="{FF2B5EF4-FFF2-40B4-BE49-F238E27FC236}">
                <a16:creationId xmlns:a16="http://schemas.microsoft.com/office/drawing/2014/main" id="{EFD07BBD-1E05-A28F-0BB6-BC705E63416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6696032" y="4066308"/>
            <a:ext cx="439027" cy="439027"/>
          </a:xfrm>
          <a:prstGeom prst="rect">
            <a:avLst/>
          </a:prstGeom>
        </p:spPr>
      </p:pic>
      <p:pic>
        <p:nvPicPr>
          <p:cNvPr id="144" name="Grafik 143" descr="Telefon Silhouette">
            <a:extLst>
              <a:ext uri="{FF2B5EF4-FFF2-40B4-BE49-F238E27FC236}">
                <a16:creationId xmlns:a16="http://schemas.microsoft.com/office/drawing/2014/main" id="{12C4255F-EF9F-ACD5-5BB3-98C2AE32BF9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8073305" y="5598599"/>
            <a:ext cx="439027" cy="439027"/>
          </a:xfrm>
          <a:prstGeom prst="rect">
            <a:avLst/>
          </a:prstGeom>
        </p:spPr>
      </p:pic>
      <p:pic>
        <p:nvPicPr>
          <p:cNvPr id="145" name="Grafik 144" descr="Gedankenblase Silhouette">
            <a:extLst>
              <a:ext uri="{FF2B5EF4-FFF2-40B4-BE49-F238E27FC236}">
                <a16:creationId xmlns:a16="http://schemas.microsoft.com/office/drawing/2014/main" id="{98E2F462-D12A-59DC-508D-973FA1D324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400504" y="5608518"/>
            <a:ext cx="439027" cy="439027"/>
          </a:xfrm>
          <a:prstGeom prst="rect">
            <a:avLst/>
          </a:prstGeom>
        </p:spPr>
      </p:pic>
      <p:pic>
        <p:nvPicPr>
          <p:cNvPr id="146" name="Grafik 145" descr="Balkendiagramm mit Aufwärtstrend Silhouette">
            <a:extLst>
              <a:ext uri="{FF2B5EF4-FFF2-40B4-BE49-F238E27FC236}">
                <a16:creationId xmlns:a16="http://schemas.microsoft.com/office/drawing/2014/main" id="{349002D8-6FA1-C146-080D-AC2BCD5084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8812230" y="5615270"/>
            <a:ext cx="451020" cy="451020"/>
          </a:xfrm>
          <a:prstGeom prst="rect">
            <a:avLst/>
          </a:prstGeom>
        </p:spPr>
      </p:pic>
      <p:pic>
        <p:nvPicPr>
          <p:cNvPr id="147" name="Grafik 146" descr="Verwaltungsrat Silhouette">
            <a:extLst>
              <a:ext uri="{FF2B5EF4-FFF2-40B4-BE49-F238E27FC236}">
                <a16:creationId xmlns:a16="http://schemas.microsoft.com/office/drawing/2014/main" id="{0D830B33-3F23-4A1A-7DA6-C48CBF954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9479875" y="5629172"/>
            <a:ext cx="451020" cy="451020"/>
          </a:xfrm>
          <a:prstGeom prst="rect">
            <a:avLst/>
          </a:prstGeom>
        </p:spPr>
      </p:pic>
      <p:pic>
        <p:nvPicPr>
          <p:cNvPr id="148" name="Grafik 147" descr="Post-it-Notizen 3 Silhouette">
            <a:extLst>
              <a:ext uri="{FF2B5EF4-FFF2-40B4-BE49-F238E27FC236}">
                <a16:creationId xmlns:a16="http://schemas.microsoft.com/office/drawing/2014/main" id="{2A7327E8-8F9C-E9C4-998A-50AE1AE77F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0188241" y="5629172"/>
            <a:ext cx="451020" cy="451020"/>
          </a:xfrm>
          <a:prstGeom prst="rect">
            <a:avLst/>
          </a:prstGeom>
        </p:spPr>
      </p:pic>
      <p:pic>
        <p:nvPicPr>
          <p:cNvPr id="151" name="Grafik 150" descr="Umschlag Silhouette">
            <a:extLst>
              <a:ext uri="{FF2B5EF4-FFF2-40B4-BE49-F238E27FC236}">
                <a16:creationId xmlns:a16="http://schemas.microsoft.com/office/drawing/2014/main" id="{3C283BA9-AF00-1BA1-4FFB-090B1BB594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5875919" y="762909"/>
            <a:ext cx="451020" cy="451020"/>
          </a:xfrm>
          <a:prstGeom prst="rect">
            <a:avLst/>
          </a:prstGeom>
        </p:spPr>
      </p:pic>
      <p:pic>
        <p:nvPicPr>
          <p:cNvPr id="153" name="Grafik 152" descr="Smartphone Silhouette">
            <a:extLst>
              <a:ext uri="{FF2B5EF4-FFF2-40B4-BE49-F238E27FC236}">
                <a16:creationId xmlns:a16="http://schemas.microsoft.com/office/drawing/2014/main" id="{F26F008E-CDD1-6726-E3EA-D57D7F75FF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616966" y="731144"/>
            <a:ext cx="451020" cy="451020"/>
          </a:xfrm>
          <a:prstGeom prst="rect">
            <a:avLst/>
          </a:prstGeom>
        </p:spPr>
      </p:pic>
      <p:pic>
        <p:nvPicPr>
          <p:cNvPr id="155" name="Grafik 154" descr="Benutzer Silhouette">
            <a:extLst>
              <a:ext uri="{FF2B5EF4-FFF2-40B4-BE49-F238E27FC236}">
                <a16:creationId xmlns:a16="http://schemas.microsoft.com/office/drawing/2014/main" id="{10E30431-3F8B-5F17-4602-CF5FEF3BFF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7324350" y="730821"/>
            <a:ext cx="451020" cy="45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8642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Clipart, Grafiken, Schrift, Logo enthält.&#10;&#10;Automatisch generierte Beschreibung">
            <a:extLst>
              <a:ext uri="{FF2B5EF4-FFF2-40B4-BE49-F238E27FC236}">
                <a16:creationId xmlns:a16="http://schemas.microsoft.com/office/drawing/2014/main" id="{C4758FDD-F7DE-18A0-B884-C1E5B4B60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r="58788"/>
          <a:stretch/>
        </p:blipFill>
        <p:spPr>
          <a:xfrm>
            <a:off x="11353800" y="115094"/>
            <a:ext cx="270754" cy="365125"/>
          </a:xfrm>
          <a:prstGeom prst="rect">
            <a:avLst/>
          </a:prstGeom>
        </p:spPr>
      </p:pic>
      <p:pic>
        <p:nvPicPr>
          <p:cNvPr id="2" name="Grafik 1" descr="Sonne Silhouette">
            <a:extLst>
              <a:ext uri="{FF2B5EF4-FFF2-40B4-BE49-F238E27FC236}">
                <a16:creationId xmlns:a16="http://schemas.microsoft.com/office/drawing/2014/main" id="{83108AD6-3AFE-F573-994C-FDE22AE496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771" y="771816"/>
            <a:ext cx="439027" cy="439027"/>
          </a:xfrm>
          <a:prstGeom prst="rect">
            <a:avLst/>
          </a:prstGeom>
        </p:spPr>
      </p:pic>
      <p:pic>
        <p:nvPicPr>
          <p:cNvPr id="3" name="Grafik 2" descr="Sanduhr voll Silhouette">
            <a:extLst>
              <a:ext uri="{FF2B5EF4-FFF2-40B4-BE49-F238E27FC236}">
                <a16:creationId xmlns:a16="http://schemas.microsoft.com/office/drawing/2014/main" id="{1E8449AC-6E16-D467-F0B6-E5340DD2321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8610" y="791115"/>
            <a:ext cx="439027" cy="439027"/>
          </a:xfrm>
          <a:prstGeom prst="rect">
            <a:avLst/>
          </a:prstGeom>
        </p:spPr>
      </p:pic>
      <p:pic>
        <p:nvPicPr>
          <p:cNvPr id="4" name="Grafik 3" descr="Blatt Silhouette">
            <a:extLst>
              <a:ext uri="{FF2B5EF4-FFF2-40B4-BE49-F238E27FC236}">
                <a16:creationId xmlns:a16="http://schemas.microsoft.com/office/drawing/2014/main" id="{74700C31-134F-AC9A-D3C9-C42E13D6E71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6450" y="791115"/>
            <a:ext cx="439027" cy="439027"/>
          </a:xfrm>
          <a:prstGeom prst="rect">
            <a:avLst/>
          </a:prstGeom>
        </p:spPr>
      </p:pic>
      <p:pic>
        <p:nvPicPr>
          <p:cNvPr id="5" name="Grafik 4" descr="Monatskalender Silhouette">
            <a:extLst>
              <a:ext uri="{FF2B5EF4-FFF2-40B4-BE49-F238E27FC236}">
                <a16:creationId xmlns:a16="http://schemas.microsoft.com/office/drawing/2014/main" id="{481BC26C-4632-B9D3-9404-B0F653E094D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2129" y="800439"/>
            <a:ext cx="439027" cy="439027"/>
          </a:xfrm>
          <a:prstGeom prst="rect">
            <a:avLst/>
          </a:prstGeom>
        </p:spPr>
      </p:pic>
      <p:pic>
        <p:nvPicPr>
          <p:cNvPr id="6" name="Grafik 5" descr="Flip-Kalender Silhouette">
            <a:extLst>
              <a:ext uri="{FF2B5EF4-FFF2-40B4-BE49-F238E27FC236}">
                <a16:creationId xmlns:a16="http://schemas.microsoft.com/office/drawing/2014/main" id="{CD8C6CDA-7160-1F04-300E-6DB8FEE92D0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4289" y="791115"/>
            <a:ext cx="439027" cy="439027"/>
          </a:xfrm>
          <a:prstGeom prst="rect">
            <a:avLst/>
          </a:prstGeom>
        </p:spPr>
      </p:pic>
      <p:pic>
        <p:nvPicPr>
          <p:cNvPr id="7" name="Grafik 6" descr="Stoppuhr Silhouette">
            <a:extLst>
              <a:ext uri="{FF2B5EF4-FFF2-40B4-BE49-F238E27FC236}">
                <a16:creationId xmlns:a16="http://schemas.microsoft.com/office/drawing/2014/main" id="{A8FF8C92-BF34-FCEA-D626-FBA4322DE87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9968" y="791115"/>
            <a:ext cx="439027" cy="439027"/>
          </a:xfrm>
          <a:prstGeom prst="rect">
            <a:avLst/>
          </a:prstGeom>
        </p:spPr>
      </p:pic>
      <p:pic>
        <p:nvPicPr>
          <p:cNvPr id="8" name="Grafik 7" descr="Posteingang Silhouette">
            <a:extLst>
              <a:ext uri="{FF2B5EF4-FFF2-40B4-BE49-F238E27FC236}">
                <a16:creationId xmlns:a16="http://schemas.microsoft.com/office/drawing/2014/main" id="{94BDEEDE-17BE-255A-3F07-71F43851F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836" y="730821"/>
            <a:ext cx="439027" cy="480022"/>
          </a:xfrm>
          <a:prstGeom prst="rect">
            <a:avLst/>
          </a:prstGeom>
        </p:spPr>
      </p:pic>
      <p:pic>
        <p:nvPicPr>
          <p:cNvPr id="11" name="Grafik 10" descr="Puzzleteile Silhouette">
            <a:extLst>
              <a:ext uri="{FF2B5EF4-FFF2-40B4-BE49-F238E27FC236}">
                <a16:creationId xmlns:a16="http://schemas.microsoft.com/office/drawing/2014/main" id="{C3158463-9904-E519-A1D9-678F45AC6D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28148" y="750120"/>
            <a:ext cx="439027" cy="480022"/>
          </a:xfrm>
          <a:prstGeom prst="rect">
            <a:avLst/>
          </a:prstGeom>
        </p:spPr>
      </p:pic>
      <p:pic>
        <p:nvPicPr>
          <p:cNvPr id="16" name="Grafik 15" descr="Taschenrechner Silhouette">
            <a:extLst>
              <a:ext uri="{FF2B5EF4-FFF2-40B4-BE49-F238E27FC236}">
                <a16:creationId xmlns:a16="http://schemas.microsoft.com/office/drawing/2014/main" id="{DD1CBE3E-AA6D-B1D1-EB4E-CAD7283E261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3724" y="800439"/>
            <a:ext cx="439027" cy="439027"/>
          </a:xfrm>
          <a:prstGeom prst="rect">
            <a:avLst/>
          </a:prstGeom>
        </p:spPr>
      </p:pic>
      <p:pic>
        <p:nvPicPr>
          <p:cNvPr id="17" name="Grafik 16" descr="Kamera Silhouette">
            <a:extLst>
              <a:ext uri="{FF2B5EF4-FFF2-40B4-BE49-F238E27FC236}">
                <a16:creationId xmlns:a16="http://schemas.microsoft.com/office/drawing/2014/main" id="{E73F3951-EC65-EE68-0C95-F9B1D688FDB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82906" y="779941"/>
            <a:ext cx="439027" cy="439027"/>
          </a:xfrm>
          <a:prstGeom prst="rect">
            <a:avLst/>
          </a:prstGeom>
        </p:spPr>
      </p:pic>
      <p:pic>
        <p:nvPicPr>
          <p:cNvPr id="18" name="Grafik 17" descr="Einchecken Silhouette">
            <a:extLst>
              <a:ext uri="{FF2B5EF4-FFF2-40B4-BE49-F238E27FC236}">
                <a16:creationId xmlns:a16="http://schemas.microsoft.com/office/drawing/2014/main" id="{B827D80B-381B-AEA3-5107-E8D8E52D2C1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3778" y="784663"/>
            <a:ext cx="439027" cy="439027"/>
          </a:xfrm>
          <a:prstGeom prst="rect">
            <a:avLst/>
          </a:prstGeom>
        </p:spPr>
      </p:pic>
      <p:pic>
        <p:nvPicPr>
          <p:cNvPr id="19" name="Grafik 18" descr="Fax Silhouette">
            <a:extLst>
              <a:ext uri="{FF2B5EF4-FFF2-40B4-BE49-F238E27FC236}">
                <a16:creationId xmlns:a16="http://schemas.microsoft.com/office/drawing/2014/main" id="{A310A551-3C08-55CE-CB9D-CC86D6C242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26181" y="770617"/>
            <a:ext cx="439027" cy="439027"/>
          </a:xfrm>
          <a:prstGeom prst="rect">
            <a:avLst/>
          </a:prstGeom>
        </p:spPr>
      </p:pic>
      <p:pic>
        <p:nvPicPr>
          <p:cNvPr id="20" name="Grafik 19" descr="Kopfhörer Silhouette">
            <a:extLst>
              <a:ext uri="{FF2B5EF4-FFF2-40B4-BE49-F238E27FC236}">
                <a16:creationId xmlns:a16="http://schemas.microsoft.com/office/drawing/2014/main" id="{45689841-BC2E-C8B5-B136-39E60EDF4D5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6482" y="1662650"/>
            <a:ext cx="439027" cy="439027"/>
          </a:xfrm>
          <a:prstGeom prst="rect">
            <a:avLst/>
          </a:prstGeom>
        </p:spPr>
      </p:pic>
      <p:pic>
        <p:nvPicPr>
          <p:cNvPr id="21" name="Grafik 20" descr="Influencer Silhouette">
            <a:extLst>
              <a:ext uri="{FF2B5EF4-FFF2-40B4-BE49-F238E27FC236}">
                <a16:creationId xmlns:a16="http://schemas.microsoft.com/office/drawing/2014/main" id="{07748A12-4A3D-B7FA-C7BF-52ACEBE6EA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8610" y="1662650"/>
            <a:ext cx="439027" cy="439027"/>
          </a:xfrm>
          <a:prstGeom prst="rect">
            <a:avLst/>
          </a:prstGeom>
        </p:spPr>
      </p:pic>
      <p:pic>
        <p:nvPicPr>
          <p:cNvPr id="24" name="Grafik 23" descr="Internet Silhouette">
            <a:extLst>
              <a:ext uri="{FF2B5EF4-FFF2-40B4-BE49-F238E27FC236}">
                <a16:creationId xmlns:a16="http://schemas.microsoft.com/office/drawing/2014/main" id="{324E74E9-4C2B-A067-5E7E-7DC75AD0BB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76450" y="1662650"/>
            <a:ext cx="439027" cy="439027"/>
          </a:xfrm>
          <a:prstGeom prst="rect">
            <a:avLst/>
          </a:prstGeom>
        </p:spPr>
      </p:pic>
      <p:pic>
        <p:nvPicPr>
          <p:cNvPr id="25" name="Grafik 24" descr="Laptop Silhouette">
            <a:extLst>
              <a:ext uri="{FF2B5EF4-FFF2-40B4-BE49-F238E27FC236}">
                <a16:creationId xmlns:a16="http://schemas.microsoft.com/office/drawing/2014/main" id="{9C249AEC-D3C1-4290-32CD-22E6105F45F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154289" y="1656282"/>
            <a:ext cx="439027" cy="439027"/>
          </a:xfrm>
          <a:prstGeom prst="rect">
            <a:avLst/>
          </a:prstGeom>
        </p:spPr>
      </p:pic>
      <p:pic>
        <p:nvPicPr>
          <p:cNvPr id="26" name="Grafik 25" descr="Monitor Silhouette">
            <a:extLst>
              <a:ext uri="{FF2B5EF4-FFF2-40B4-BE49-F238E27FC236}">
                <a16:creationId xmlns:a16="http://schemas.microsoft.com/office/drawing/2014/main" id="{6C7C4AEA-E001-52A6-FA77-03E8CEEC69E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24257" y="1656282"/>
            <a:ext cx="439027" cy="439027"/>
          </a:xfrm>
          <a:prstGeom prst="rect">
            <a:avLst/>
          </a:prstGeom>
        </p:spPr>
      </p:pic>
      <p:pic>
        <p:nvPicPr>
          <p:cNvPr id="28" name="Grafik 27" descr="Telefon-Vibration Silhouette">
            <a:extLst>
              <a:ext uri="{FF2B5EF4-FFF2-40B4-BE49-F238E27FC236}">
                <a16:creationId xmlns:a16="http://schemas.microsoft.com/office/drawing/2014/main" id="{7A9E0CA6-C7C7-999F-9759-AF43D50D99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46418" y="1656282"/>
            <a:ext cx="439027" cy="439027"/>
          </a:xfrm>
          <a:prstGeom prst="rect">
            <a:avLst/>
          </a:prstGeom>
        </p:spPr>
      </p:pic>
      <p:pic>
        <p:nvPicPr>
          <p:cNvPr id="30" name="Grafik 29" descr="Stecker Silhouette">
            <a:extLst>
              <a:ext uri="{FF2B5EF4-FFF2-40B4-BE49-F238E27FC236}">
                <a16:creationId xmlns:a16="http://schemas.microsoft.com/office/drawing/2014/main" id="{BD7EFA85-A436-9DDC-A4EB-711480AB1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1430" y="1656282"/>
            <a:ext cx="439027" cy="439027"/>
          </a:xfrm>
          <a:prstGeom prst="rect">
            <a:avLst/>
          </a:prstGeom>
        </p:spPr>
      </p:pic>
      <p:pic>
        <p:nvPicPr>
          <p:cNvPr id="32" name="Grafik 31" descr="eingesteckt ausgesteckt Silhouette">
            <a:extLst>
              <a:ext uri="{FF2B5EF4-FFF2-40B4-BE49-F238E27FC236}">
                <a16:creationId xmlns:a16="http://schemas.microsoft.com/office/drawing/2014/main" id="{2F9703A9-86DC-4572-14D5-802F4E2A72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02097" y="1656282"/>
            <a:ext cx="439027" cy="439027"/>
          </a:xfrm>
          <a:prstGeom prst="rect">
            <a:avLst/>
          </a:prstGeom>
        </p:spPr>
      </p:pic>
      <p:pic>
        <p:nvPicPr>
          <p:cNvPr id="34" name="Grafik 33" descr="Projektorleinwand Silhouette">
            <a:extLst>
              <a:ext uri="{FF2B5EF4-FFF2-40B4-BE49-F238E27FC236}">
                <a16:creationId xmlns:a16="http://schemas.microsoft.com/office/drawing/2014/main" id="{A4310921-C510-8126-9F3E-964E9ED990C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22963" y="1656282"/>
            <a:ext cx="439027" cy="439027"/>
          </a:xfrm>
          <a:prstGeom prst="rect">
            <a:avLst/>
          </a:prstGeom>
        </p:spPr>
      </p:pic>
      <p:pic>
        <p:nvPicPr>
          <p:cNvPr id="36" name="Grafik 35" descr="Quadcopter Silhouette">
            <a:extLst>
              <a:ext uri="{FF2B5EF4-FFF2-40B4-BE49-F238E27FC236}">
                <a16:creationId xmlns:a16="http://schemas.microsoft.com/office/drawing/2014/main" id="{89DB5652-EF1B-FBEE-D4AE-5CFC2F2B549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330347" y="1656282"/>
            <a:ext cx="439027" cy="439027"/>
          </a:xfrm>
          <a:prstGeom prst="rect">
            <a:avLst/>
          </a:prstGeom>
        </p:spPr>
      </p:pic>
      <p:pic>
        <p:nvPicPr>
          <p:cNvPr id="38" name="Grafik 37" descr="Aufnahme Silhouette">
            <a:extLst>
              <a:ext uri="{FF2B5EF4-FFF2-40B4-BE49-F238E27FC236}">
                <a16:creationId xmlns:a16="http://schemas.microsoft.com/office/drawing/2014/main" id="{0CCA3065-8C2A-4241-66DD-128DC8B0493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028148" y="1656282"/>
            <a:ext cx="439027" cy="439027"/>
          </a:xfrm>
          <a:prstGeom prst="rect">
            <a:avLst/>
          </a:prstGeom>
        </p:spPr>
      </p:pic>
      <p:pic>
        <p:nvPicPr>
          <p:cNvPr id="40" name="Grafik 39" descr="Erneuerbare Energien Silhouette">
            <a:extLst>
              <a:ext uri="{FF2B5EF4-FFF2-40B4-BE49-F238E27FC236}">
                <a16:creationId xmlns:a16="http://schemas.microsoft.com/office/drawing/2014/main" id="{ABD799E2-20A4-C557-5A35-06C53527D1B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709832" y="1617326"/>
            <a:ext cx="439027" cy="439027"/>
          </a:xfrm>
          <a:prstGeom prst="rect">
            <a:avLst/>
          </a:prstGeom>
        </p:spPr>
      </p:pic>
      <p:pic>
        <p:nvPicPr>
          <p:cNvPr id="42" name="Grafik 41" descr="Smartphone Silhouette">
            <a:extLst>
              <a:ext uri="{FF2B5EF4-FFF2-40B4-BE49-F238E27FC236}">
                <a16:creationId xmlns:a16="http://schemas.microsoft.com/office/drawing/2014/main" id="{9F5A7FE5-E783-DBC5-DB0C-230120D4FB9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382906" y="1617326"/>
            <a:ext cx="439027" cy="439027"/>
          </a:xfrm>
          <a:prstGeom prst="rect">
            <a:avLst/>
          </a:prstGeom>
        </p:spPr>
      </p:pic>
      <p:pic>
        <p:nvPicPr>
          <p:cNvPr id="44" name="Grafik 43" descr="Windkraftanlagen Silhouette">
            <a:extLst>
              <a:ext uri="{FF2B5EF4-FFF2-40B4-BE49-F238E27FC236}">
                <a16:creationId xmlns:a16="http://schemas.microsoft.com/office/drawing/2014/main" id="{39E24477-B45D-DEE9-1687-2D95C500DA7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094061" y="1617326"/>
            <a:ext cx="439027" cy="439027"/>
          </a:xfrm>
          <a:prstGeom prst="rect">
            <a:avLst/>
          </a:prstGeom>
        </p:spPr>
      </p:pic>
      <p:pic>
        <p:nvPicPr>
          <p:cNvPr id="46" name="Grafik 45" descr="Webdesign Silhouette">
            <a:extLst>
              <a:ext uri="{FF2B5EF4-FFF2-40B4-BE49-F238E27FC236}">
                <a16:creationId xmlns:a16="http://schemas.microsoft.com/office/drawing/2014/main" id="{87BE1F2C-3760-2DBA-809A-FE1ED44ADF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826181" y="1617326"/>
            <a:ext cx="439027" cy="439027"/>
          </a:xfrm>
          <a:prstGeom prst="rect">
            <a:avLst/>
          </a:prstGeom>
        </p:spPr>
      </p:pic>
      <p:pic>
        <p:nvPicPr>
          <p:cNvPr id="48" name="Grafik 47" descr="Ärger Silhouette">
            <a:extLst>
              <a:ext uri="{FF2B5EF4-FFF2-40B4-BE49-F238E27FC236}">
                <a16:creationId xmlns:a16="http://schemas.microsoft.com/office/drawing/2014/main" id="{45E90B8E-1628-581B-9C7A-7235217D88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20771" y="2470214"/>
            <a:ext cx="439029" cy="439029"/>
          </a:xfrm>
          <a:prstGeom prst="rect">
            <a:avLst/>
          </a:prstGeom>
        </p:spPr>
      </p:pic>
      <p:pic>
        <p:nvPicPr>
          <p:cNvPr id="50" name="Grafik 49" descr="@ Silhouette">
            <a:extLst>
              <a:ext uri="{FF2B5EF4-FFF2-40B4-BE49-F238E27FC236}">
                <a16:creationId xmlns:a16="http://schemas.microsoft.com/office/drawing/2014/main" id="{64F525A8-84E2-1560-801A-F56461E1950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476449" y="2470214"/>
            <a:ext cx="439029" cy="439029"/>
          </a:xfrm>
          <a:prstGeom prst="rect">
            <a:avLst/>
          </a:prstGeom>
        </p:spPr>
      </p:pic>
      <p:pic>
        <p:nvPicPr>
          <p:cNvPr id="52" name="Grafik 51" descr="Schließendes Anführungszeichen Silhouette">
            <a:extLst>
              <a:ext uri="{FF2B5EF4-FFF2-40B4-BE49-F238E27FC236}">
                <a16:creationId xmlns:a16="http://schemas.microsoft.com/office/drawing/2014/main" id="{1405CB6D-766C-EA02-5537-A149BDD34D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12899" y="2470214"/>
            <a:ext cx="439029" cy="439029"/>
          </a:xfrm>
          <a:prstGeom prst="rect">
            <a:avLst/>
          </a:prstGeom>
        </p:spPr>
      </p:pic>
      <p:pic>
        <p:nvPicPr>
          <p:cNvPr id="54" name="Grafik 53" descr="Kollision Silhouette">
            <a:extLst>
              <a:ext uri="{FF2B5EF4-FFF2-40B4-BE49-F238E27FC236}">
                <a16:creationId xmlns:a16="http://schemas.microsoft.com/office/drawing/2014/main" id="{384EAD39-3CC6-960E-E292-A37858939F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46418" y="2470214"/>
            <a:ext cx="439027" cy="439027"/>
          </a:xfrm>
          <a:prstGeom prst="rect">
            <a:avLst/>
          </a:prstGeom>
        </p:spPr>
      </p:pic>
      <p:pic>
        <p:nvPicPr>
          <p:cNvPr id="56" name="Grafik 55" descr="Hashtag Silhouette">
            <a:extLst>
              <a:ext uri="{FF2B5EF4-FFF2-40B4-BE49-F238E27FC236}">
                <a16:creationId xmlns:a16="http://schemas.microsoft.com/office/drawing/2014/main" id="{099F8365-D508-8986-C28A-192099A3C66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154289" y="2470215"/>
            <a:ext cx="439027" cy="439027"/>
          </a:xfrm>
          <a:prstGeom prst="rect">
            <a:avLst/>
          </a:prstGeom>
        </p:spPr>
      </p:pic>
      <p:pic>
        <p:nvPicPr>
          <p:cNvPr id="58" name="Grafik 57" descr="Herz Silhouette">
            <a:extLst>
              <a:ext uri="{FF2B5EF4-FFF2-40B4-BE49-F238E27FC236}">
                <a16:creationId xmlns:a16="http://schemas.microsoft.com/office/drawing/2014/main" id="{6DAE065E-6553-4E9F-7C8D-32CECD5179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943849" y="2470214"/>
            <a:ext cx="439027" cy="439027"/>
          </a:xfrm>
          <a:prstGeom prst="rect">
            <a:avLst/>
          </a:prstGeom>
        </p:spPr>
      </p:pic>
      <p:pic>
        <p:nvPicPr>
          <p:cNvPr id="60" name="Grafik 59" descr="Hilfe Silhouette">
            <a:extLst>
              <a:ext uri="{FF2B5EF4-FFF2-40B4-BE49-F238E27FC236}">
                <a16:creationId xmlns:a16="http://schemas.microsoft.com/office/drawing/2014/main" id="{5AC15924-000A-DC97-DA31-4B3C923A71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538546" y="2470214"/>
            <a:ext cx="439027" cy="439027"/>
          </a:xfrm>
          <a:prstGeom prst="rect">
            <a:avLst/>
          </a:prstGeom>
        </p:spPr>
      </p:pic>
      <p:pic>
        <p:nvPicPr>
          <p:cNvPr id="62" name="Grafik 61" descr="Hochspannung Silhouette">
            <a:extLst>
              <a:ext uri="{FF2B5EF4-FFF2-40B4-BE49-F238E27FC236}">
                <a16:creationId xmlns:a16="http://schemas.microsoft.com/office/drawing/2014/main" id="{8EA230D5-93A9-A024-3728-107F933BB64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241197" y="2470214"/>
            <a:ext cx="439027" cy="439027"/>
          </a:xfrm>
          <a:prstGeom prst="rect">
            <a:avLst/>
          </a:prstGeom>
        </p:spPr>
      </p:pic>
      <p:pic>
        <p:nvPicPr>
          <p:cNvPr id="63" name="Grafik 62" descr="Unendlich Silhouette">
            <a:extLst>
              <a:ext uri="{FF2B5EF4-FFF2-40B4-BE49-F238E27FC236}">
                <a16:creationId xmlns:a16="http://schemas.microsoft.com/office/drawing/2014/main" id="{3AF7D622-35A7-4A4E-50E0-9226F82FB9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46500" y="2452405"/>
            <a:ext cx="439027" cy="439027"/>
          </a:xfrm>
          <a:prstGeom prst="rect">
            <a:avLst/>
          </a:prstGeom>
        </p:spPr>
      </p:pic>
      <p:pic>
        <p:nvPicPr>
          <p:cNvPr id="64" name="Grafik 63" descr="Waage Silhouette">
            <a:extLst>
              <a:ext uri="{FF2B5EF4-FFF2-40B4-BE49-F238E27FC236}">
                <a16:creationId xmlns:a16="http://schemas.microsoft.com/office/drawing/2014/main" id="{88FE386A-25DE-E212-9FCE-3CFD6B83A1F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339272" y="2452405"/>
            <a:ext cx="439027" cy="439027"/>
          </a:xfrm>
          <a:prstGeom prst="rect">
            <a:avLst/>
          </a:prstGeom>
        </p:spPr>
      </p:pic>
      <p:pic>
        <p:nvPicPr>
          <p:cNvPr id="66" name="Grafik 65" descr="Verschiedene Silhouette">
            <a:extLst>
              <a:ext uri="{FF2B5EF4-FFF2-40B4-BE49-F238E27FC236}">
                <a16:creationId xmlns:a16="http://schemas.microsoft.com/office/drawing/2014/main" id="{7729A292-7E09-F26D-943F-8E7AFA8F04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036411" y="2439812"/>
            <a:ext cx="439027" cy="439027"/>
          </a:xfrm>
          <a:prstGeom prst="rect">
            <a:avLst/>
          </a:prstGeom>
        </p:spPr>
      </p:pic>
      <p:pic>
        <p:nvPicPr>
          <p:cNvPr id="68" name="Grafik 67" descr="Anführungszeichen Silhouette">
            <a:extLst>
              <a:ext uri="{FF2B5EF4-FFF2-40B4-BE49-F238E27FC236}">
                <a16:creationId xmlns:a16="http://schemas.microsoft.com/office/drawing/2014/main" id="{C5711A86-FDB8-43B5-0970-64744A1A70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9382906" y="2439812"/>
            <a:ext cx="439027" cy="439027"/>
          </a:xfrm>
          <a:prstGeom prst="rect">
            <a:avLst/>
          </a:prstGeom>
        </p:spPr>
      </p:pic>
      <p:pic>
        <p:nvPicPr>
          <p:cNvPr id="70" name="Grafik 69" descr="Recycling Silhouette">
            <a:extLst>
              <a:ext uri="{FF2B5EF4-FFF2-40B4-BE49-F238E27FC236}">
                <a16:creationId xmlns:a16="http://schemas.microsoft.com/office/drawing/2014/main" id="{61D9CE0B-94BA-3C9D-B90F-B2F34D0B4A1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743931" y="2470214"/>
            <a:ext cx="439027" cy="439027"/>
          </a:xfrm>
          <a:prstGeom prst="rect">
            <a:avLst/>
          </a:prstGeom>
        </p:spPr>
      </p:pic>
      <p:pic>
        <p:nvPicPr>
          <p:cNvPr id="72" name="Grafik 71" descr="Nach rechts zeigender Finger, Handrücken Silhouette">
            <a:extLst>
              <a:ext uri="{FF2B5EF4-FFF2-40B4-BE49-F238E27FC236}">
                <a16:creationId xmlns:a16="http://schemas.microsoft.com/office/drawing/2014/main" id="{21E37763-5A77-A776-DC18-32BCE26C1EF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133842" y="2407688"/>
            <a:ext cx="439027" cy="439027"/>
          </a:xfrm>
          <a:prstGeom prst="rect">
            <a:avLst/>
          </a:prstGeom>
        </p:spPr>
      </p:pic>
      <p:pic>
        <p:nvPicPr>
          <p:cNvPr id="74" name="Grafik 73" descr="Daumen runter Silhouette">
            <a:extLst>
              <a:ext uri="{FF2B5EF4-FFF2-40B4-BE49-F238E27FC236}">
                <a16:creationId xmlns:a16="http://schemas.microsoft.com/office/drawing/2014/main" id="{6C086146-BB41-3522-C7D1-1B949B9D0DC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25348" y="3360395"/>
            <a:ext cx="439027" cy="439027"/>
          </a:xfrm>
          <a:prstGeom prst="rect">
            <a:avLst/>
          </a:prstGeom>
        </p:spPr>
      </p:pic>
      <p:pic>
        <p:nvPicPr>
          <p:cNvPr id="76" name="Grafik 75" descr="Daumen hoch-Zeichen Silhouette">
            <a:extLst>
              <a:ext uri="{FF2B5EF4-FFF2-40B4-BE49-F238E27FC236}">
                <a16:creationId xmlns:a16="http://schemas.microsoft.com/office/drawing/2014/main" id="{CBCAB3E5-F545-1FBB-75BC-FA231969E36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798610" y="3275837"/>
            <a:ext cx="439027" cy="439027"/>
          </a:xfrm>
          <a:prstGeom prst="rect">
            <a:avLst/>
          </a:prstGeom>
        </p:spPr>
      </p:pic>
      <p:pic>
        <p:nvPicPr>
          <p:cNvPr id="77" name="Grafik 76" descr="Zwei Herzen Silhouette">
            <a:extLst>
              <a:ext uri="{FF2B5EF4-FFF2-40B4-BE49-F238E27FC236}">
                <a16:creationId xmlns:a16="http://schemas.microsoft.com/office/drawing/2014/main" id="{0E73D32C-4C1C-9418-444C-E07E7E6CD81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730054" y="2407686"/>
            <a:ext cx="439029" cy="439029"/>
          </a:xfrm>
          <a:prstGeom prst="rect">
            <a:avLst/>
          </a:prstGeom>
        </p:spPr>
      </p:pic>
      <p:pic>
        <p:nvPicPr>
          <p:cNvPr id="78" name="Grafik 77" descr="Wasser Silhouette">
            <a:extLst>
              <a:ext uri="{FF2B5EF4-FFF2-40B4-BE49-F238E27FC236}">
                <a16:creationId xmlns:a16="http://schemas.microsoft.com/office/drawing/2014/main" id="{DC0A989A-32E1-4C5F-C819-D2315555C43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476450" y="3299959"/>
            <a:ext cx="439027" cy="439027"/>
          </a:xfrm>
          <a:prstGeom prst="rect">
            <a:avLst/>
          </a:prstGeom>
        </p:spPr>
      </p:pic>
      <p:pic>
        <p:nvPicPr>
          <p:cNvPr id="80" name="Grafik 79" descr="Gehirn Silhouette">
            <a:extLst>
              <a:ext uri="{FF2B5EF4-FFF2-40B4-BE49-F238E27FC236}">
                <a16:creationId xmlns:a16="http://schemas.microsoft.com/office/drawing/2014/main" id="{DFA37418-1BC5-A74B-1FD8-68ABE81A0EC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rot="10800000" flipV="1">
            <a:off x="3827552" y="3275837"/>
            <a:ext cx="439027" cy="439027"/>
          </a:xfrm>
          <a:prstGeom prst="rect">
            <a:avLst/>
          </a:prstGeom>
        </p:spPr>
      </p:pic>
      <p:pic>
        <p:nvPicPr>
          <p:cNvPr id="82" name="Grafik 81" descr="Gehirn im Kopf Silhouette">
            <a:extLst>
              <a:ext uri="{FF2B5EF4-FFF2-40B4-BE49-F238E27FC236}">
                <a16:creationId xmlns:a16="http://schemas.microsoft.com/office/drawing/2014/main" id="{DAA5F506-67CC-65BB-2816-166CDBB15C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 rot="10800000" flipV="1">
            <a:off x="3158138" y="3284148"/>
            <a:ext cx="439027" cy="439027"/>
          </a:xfrm>
          <a:prstGeom prst="rect">
            <a:avLst/>
          </a:prstGeom>
        </p:spPr>
      </p:pic>
      <p:pic>
        <p:nvPicPr>
          <p:cNvPr id="84" name="Grafik 83" descr="Chemikalien Silhouette">
            <a:extLst>
              <a:ext uri="{FF2B5EF4-FFF2-40B4-BE49-F238E27FC236}">
                <a16:creationId xmlns:a16="http://schemas.microsoft.com/office/drawing/2014/main" id="{8A12DDFF-F64E-E6A5-DE1B-3D2F49DC34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V="1">
            <a:off x="5212506" y="3267168"/>
            <a:ext cx="439027" cy="439027"/>
          </a:xfrm>
          <a:prstGeom prst="rect">
            <a:avLst/>
          </a:prstGeom>
        </p:spPr>
      </p:pic>
      <p:pic>
        <p:nvPicPr>
          <p:cNvPr id="86" name="Grafik 85" descr="Herztöne Silhouette">
            <a:extLst>
              <a:ext uri="{FF2B5EF4-FFF2-40B4-BE49-F238E27FC236}">
                <a16:creationId xmlns:a16="http://schemas.microsoft.com/office/drawing/2014/main" id="{8E71BE6B-0B92-3884-CA1D-456FB619F1C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 flipV="1">
            <a:off x="4566270" y="3275837"/>
            <a:ext cx="439027" cy="439027"/>
          </a:xfrm>
          <a:prstGeom prst="rect">
            <a:avLst/>
          </a:prstGeom>
        </p:spPr>
      </p:pic>
      <p:pic>
        <p:nvPicPr>
          <p:cNvPr id="88" name="Grafik 87" descr="Herz, pulsierend Silhouette">
            <a:extLst>
              <a:ext uri="{FF2B5EF4-FFF2-40B4-BE49-F238E27FC236}">
                <a16:creationId xmlns:a16="http://schemas.microsoft.com/office/drawing/2014/main" id="{22790768-1839-64ED-FC6C-D388C63C5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rot="10800000" flipV="1">
            <a:off x="5942064" y="3284146"/>
            <a:ext cx="439027" cy="439027"/>
          </a:xfrm>
          <a:prstGeom prst="rect">
            <a:avLst/>
          </a:prstGeom>
        </p:spPr>
      </p:pic>
      <p:pic>
        <p:nvPicPr>
          <p:cNvPr id="90" name="Grafik 89" descr="Apfel Silhouette">
            <a:extLst>
              <a:ext uri="{FF2B5EF4-FFF2-40B4-BE49-F238E27FC236}">
                <a16:creationId xmlns:a16="http://schemas.microsoft.com/office/drawing/2014/main" id="{BBE91B15-7C2B-0C01-4C5F-AB949110CF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flipH="1">
            <a:off x="7375456" y="3206768"/>
            <a:ext cx="439027" cy="439027"/>
          </a:xfrm>
          <a:prstGeom prst="rect">
            <a:avLst/>
          </a:prstGeom>
        </p:spPr>
      </p:pic>
      <p:pic>
        <p:nvPicPr>
          <p:cNvPr id="92" name="Grafik 91" descr="Baguette Silhouette">
            <a:extLst>
              <a:ext uri="{FF2B5EF4-FFF2-40B4-BE49-F238E27FC236}">
                <a16:creationId xmlns:a16="http://schemas.microsoft.com/office/drawing/2014/main" id="{5B624FA2-B8CC-49B3-0D58-6CF49A73D9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6696032" y="3284147"/>
            <a:ext cx="439027" cy="439027"/>
          </a:xfrm>
          <a:prstGeom prst="rect">
            <a:avLst/>
          </a:prstGeom>
        </p:spPr>
      </p:pic>
      <p:pic>
        <p:nvPicPr>
          <p:cNvPr id="94" name="Grafik 93" descr="Bier Silhouette">
            <a:extLst>
              <a:ext uri="{FF2B5EF4-FFF2-40B4-BE49-F238E27FC236}">
                <a16:creationId xmlns:a16="http://schemas.microsoft.com/office/drawing/2014/main" id="{3E37D53C-27B2-C19C-1FAF-7E1E212AF1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 flipH="1">
            <a:off x="8730833" y="3183982"/>
            <a:ext cx="439027" cy="439027"/>
          </a:xfrm>
          <a:prstGeom prst="rect">
            <a:avLst/>
          </a:prstGeom>
        </p:spPr>
      </p:pic>
      <p:pic>
        <p:nvPicPr>
          <p:cNvPr id="96" name="Grafik 95" descr="Bubble Tea Silhouette">
            <a:extLst>
              <a:ext uri="{FF2B5EF4-FFF2-40B4-BE49-F238E27FC236}">
                <a16:creationId xmlns:a16="http://schemas.microsoft.com/office/drawing/2014/main" id="{7BBCC9FD-7892-9DCC-4F38-3B6C1176F78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 flipH="1">
            <a:off x="8072594" y="3183982"/>
            <a:ext cx="439027" cy="439027"/>
          </a:xfrm>
          <a:prstGeom prst="rect">
            <a:avLst/>
          </a:prstGeom>
        </p:spPr>
      </p:pic>
      <p:pic>
        <p:nvPicPr>
          <p:cNvPr id="98" name="Grafik 97" descr="Burger und Getränk Silhouette">
            <a:extLst>
              <a:ext uri="{FF2B5EF4-FFF2-40B4-BE49-F238E27FC236}">
                <a16:creationId xmlns:a16="http://schemas.microsoft.com/office/drawing/2014/main" id="{7FD5F9C0-F24B-2B68-D6AE-7C83F2D920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 flipH="1">
            <a:off x="9382906" y="3177168"/>
            <a:ext cx="439027" cy="439027"/>
          </a:xfrm>
          <a:prstGeom prst="rect">
            <a:avLst/>
          </a:prstGeom>
        </p:spPr>
      </p:pic>
      <p:pic>
        <p:nvPicPr>
          <p:cNvPr id="100" name="Grafik 99" descr="Bonbon Silhouette">
            <a:extLst>
              <a:ext uri="{FF2B5EF4-FFF2-40B4-BE49-F238E27FC236}">
                <a16:creationId xmlns:a16="http://schemas.microsoft.com/office/drawing/2014/main" id="{BEDC2570-4AE1-A118-FA43-561AB0F436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 flipH="1">
            <a:off x="10094061" y="3177168"/>
            <a:ext cx="439027" cy="439027"/>
          </a:xfrm>
          <a:prstGeom prst="rect">
            <a:avLst/>
          </a:prstGeom>
        </p:spPr>
      </p:pic>
      <p:pic>
        <p:nvPicPr>
          <p:cNvPr id="101" name="Grafik 100" descr="Käse Silhouette">
            <a:extLst>
              <a:ext uri="{FF2B5EF4-FFF2-40B4-BE49-F238E27FC236}">
                <a16:creationId xmlns:a16="http://schemas.microsoft.com/office/drawing/2014/main" id="{DD2B6F01-FD9D-B1A2-392A-6F792EDAE6F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 flipH="1">
            <a:off x="1121969" y="4168613"/>
            <a:ext cx="439027" cy="439027"/>
          </a:xfrm>
          <a:prstGeom prst="rect">
            <a:avLst/>
          </a:prstGeom>
        </p:spPr>
      </p:pic>
      <p:pic>
        <p:nvPicPr>
          <p:cNvPr id="102" name="Grafik 101" descr="Kochmütze Silhouette">
            <a:extLst>
              <a:ext uri="{FF2B5EF4-FFF2-40B4-BE49-F238E27FC236}">
                <a16:creationId xmlns:a16="http://schemas.microsoft.com/office/drawing/2014/main" id="{7BB25C7D-62A1-8D01-B7BC-D1AAE5EEA1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 flipH="1">
            <a:off x="10730054" y="3121209"/>
            <a:ext cx="439027" cy="439027"/>
          </a:xfrm>
          <a:prstGeom prst="rect">
            <a:avLst/>
          </a:prstGeom>
        </p:spPr>
      </p:pic>
      <p:pic>
        <p:nvPicPr>
          <p:cNvPr id="104" name="Grafik 103" descr="Chinesische Teekanne und Tasse Silhouette">
            <a:extLst>
              <a:ext uri="{FF2B5EF4-FFF2-40B4-BE49-F238E27FC236}">
                <a16:creationId xmlns:a16="http://schemas.microsoft.com/office/drawing/2014/main" id="{4D7D5B70-C858-D7CB-EA1E-D83BB8C0E7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 flipH="1">
            <a:off x="1815033" y="4149315"/>
            <a:ext cx="439027" cy="439027"/>
          </a:xfrm>
          <a:prstGeom prst="rect">
            <a:avLst/>
          </a:prstGeom>
        </p:spPr>
      </p:pic>
      <p:pic>
        <p:nvPicPr>
          <p:cNvPr id="106" name="Grafik 105" descr="Schokolade Silhouette">
            <a:extLst>
              <a:ext uri="{FF2B5EF4-FFF2-40B4-BE49-F238E27FC236}">
                <a16:creationId xmlns:a16="http://schemas.microsoft.com/office/drawing/2014/main" id="{D451C338-1D20-36BB-142C-343B9684E6F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 flipH="1">
            <a:off x="2509491" y="4129702"/>
            <a:ext cx="439027" cy="439027"/>
          </a:xfrm>
          <a:prstGeom prst="rect">
            <a:avLst/>
          </a:prstGeom>
        </p:spPr>
      </p:pic>
      <p:pic>
        <p:nvPicPr>
          <p:cNvPr id="107" name="Grafik 106" descr="Landwirtschaft Silhouette">
            <a:extLst>
              <a:ext uri="{FF2B5EF4-FFF2-40B4-BE49-F238E27FC236}">
                <a16:creationId xmlns:a16="http://schemas.microsoft.com/office/drawing/2014/main" id="{CD958F7D-984B-8C82-E355-48B97490D47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194609" y="4098081"/>
            <a:ext cx="439027" cy="439027"/>
          </a:xfrm>
          <a:prstGeom prst="rect">
            <a:avLst/>
          </a:prstGeom>
        </p:spPr>
      </p:pic>
      <p:pic>
        <p:nvPicPr>
          <p:cNvPr id="108" name="Grafik 107" descr="Wüstenszenerie Silhouette">
            <a:extLst>
              <a:ext uri="{FF2B5EF4-FFF2-40B4-BE49-F238E27FC236}">
                <a16:creationId xmlns:a16="http://schemas.microsoft.com/office/drawing/2014/main" id="{94272F91-B53B-A2D9-8A59-DEDFF9420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3879726" y="4081461"/>
            <a:ext cx="439027" cy="439027"/>
          </a:xfrm>
          <a:prstGeom prst="rect">
            <a:avLst/>
          </a:prstGeom>
        </p:spPr>
      </p:pic>
      <p:pic>
        <p:nvPicPr>
          <p:cNvPr id="109" name="Grafik 108" descr="Abendmond Silhouette">
            <a:extLst>
              <a:ext uri="{FF2B5EF4-FFF2-40B4-BE49-F238E27FC236}">
                <a16:creationId xmlns:a16="http://schemas.microsoft.com/office/drawing/2014/main" id="{0C997089-9CF5-F1AD-CEC7-6CC2C2A9573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202097" y="4030877"/>
            <a:ext cx="439027" cy="439027"/>
          </a:xfrm>
          <a:prstGeom prst="rect">
            <a:avLst/>
          </a:prstGeom>
        </p:spPr>
      </p:pic>
      <p:pic>
        <p:nvPicPr>
          <p:cNvPr id="110" name="Grafik 109" descr="Sanfte Hügel Silhouette">
            <a:extLst>
              <a:ext uri="{FF2B5EF4-FFF2-40B4-BE49-F238E27FC236}">
                <a16:creationId xmlns:a16="http://schemas.microsoft.com/office/drawing/2014/main" id="{FD52B1F8-E993-E651-C6AF-19699E0E54E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4609188" y="4081461"/>
            <a:ext cx="439027" cy="439027"/>
          </a:xfrm>
          <a:prstGeom prst="rect">
            <a:avLst/>
          </a:prstGeom>
        </p:spPr>
      </p:pic>
      <p:pic>
        <p:nvPicPr>
          <p:cNvPr id="111" name="Grafik 110" descr="Sonnenaufgang Silhouette">
            <a:extLst>
              <a:ext uri="{FF2B5EF4-FFF2-40B4-BE49-F238E27FC236}">
                <a16:creationId xmlns:a16="http://schemas.microsoft.com/office/drawing/2014/main" id="{491F8580-97BB-8D45-5B4B-23B012B7F22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5942064" y="4009579"/>
            <a:ext cx="439027" cy="439027"/>
          </a:xfrm>
          <a:prstGeom prst="rect">
            <a:avLst/>
          </a:prstGeom>
        </p:spPr>
      </p:pic>
      <p:pic>
        <p:nvPicPr>
          <p:cNvPr id="112" name="Grafik 111" descr="Abschlusshut Silhouette">
            <a:extLst>
              <a:ext uri="{FF2B5EF4-FFF2-40B4-BE49-F238E27FC236}">
                <a16:creationId xmlns:a16="http://schemas.microsoft.com/office/drawing/2014/main" id="{BF2C8E0D-7DAE-7ED7-27E3-9B8731A010F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859493" y="5688151"/>
            <a:ext cx="401534" cy="401534"/>
          </a:xfrm>
          <a:prstGeom prst="rect">
            <a:avLst/>
          </a:prstGeom>
        </p:spPr>
      </p:pic>
      <p:pic>
        <p:nvPicPr>
          <p:cNvPr id="113" name="Grafik 112" descr="Geöffnetes Buch Silhouette">
            <a:extLst>
              <a:ext uri="{FF2B5EF4-FFF2-40B4-BE49-F238E27FC236}">
                <a16:creationId xmlns:a16="http://schemas.microsoft.com/office/drawing/2014/main" id="{2E1EB568-890A-45BA-BB01-E0C5B86AF3C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375456" y="4030877"/>
            <a:ext cx="439027" cy="439027"/>
          </a:xfrm>
          <a:prstGeom prst="rect">
            <a:avLst/>
          </a:prstGeom>
        </p:spPr>
      </p:pic>
      <p:pic>
        <p:nvPicPr>
          <p:cNvPr id="114" name="Grafik 113" descr="Fernstudium Mathematik Silhouette">
            <a:extLst>
              <a:ext uri="{FF2B5EF4-FFF2-40B4-BE49-F238E27FC236}">
                <a16:creationId xmlns:a16="http://schemas.microsoft.com/office/drawing/2014/main" id="{82E081CE-ABF1-5BAA-17BD-ECC14D042D8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8048257" y="4021420"/>
            <a:ext cx="439027" cy="439027"/>
          </a:xfrm>
          <a:prstGeom prst="rect">
            <a:avLst/>
          </a:prstGeom>
        </p:spPr>
      </p:pic>
      <p:pic>
        <p:nvPicPr>
          <p:cNvPr id="115" name="Grafik 114" descr="Lineal Silhouette">
            <a:extLst>
              <a:ext uri="{FF2B5EF4-FFF2-40B4-BE49-F238E27FC236}">
                <a16:creationId xmlns:a16="http://schemas.microsoft.com/office/drawing/2014/main" id="{16C05814-96E2-861D-90C3-2351A6BA70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721060" y="4021420"/>
            <a:ext cx="439027" cy="439027"/>
          </a:xfrm>
          <a:prstGeom prst="rect">
            <a:avLst/>
          </a:prstGeom>
        </p:spPr>
      </p:pic>
      <p:pic>
        <p:nvPicPr>
          <p:cNvPr id="116" name="Grafik 115" descr="Skizze Silhouette">
            <a:extLst>
              <a:ext uri="{FF2B5EF4-FFF2-40B4-BE49-F238E27FC236}">
                <a16:creationId xmlns:a16="http://schemas.microsoft.com/office/drawing/2014/main" id="{68773BA1-1728-D90D-2780-C4E77FE017B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379271" y="4021420"/>
            <a:ext cx="439027" cy="439027"/>
          </a:xfrm>
          <a:prstGeom prst="rect">
            <a:avLst/>
          </a:prstGeom>
        </p:spPr>
      </p:pic>
      <p:pic>
        <p:nvPicPr>
          <p:cNvPr id="117" name="Grafik 116" descr="Schachtel Silhouette">
            <a:extLst>
              <a:ext uri="{FF2B5EF4-FFF2-40B4-BE49-F238E27FC236}">
                <a16:creationId xmlns:a16="http://schemas.microsoft.com/office/drawing/2014/main" id="{F98D026C-0266-C5AA-C234-90E04ADFF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109370" y="4062895"/>
            <a:ext cx="439027" cy="439027"/>
          </a:xfrm>
          <a:prstGeom prst="rect">
            <a:avLst/>
          </a:prstGeom>
        </p:spPr>
      </p:pic>
      <p:pic>
        <p:nvPicPr>
          <p:cNvPr id="118" name="Grafik 117" descr="Sackkarre Silhouette">
            <a:extLst>
              <a:ext uri="{FF2B5EF4-FFF2-40B4-BE49-F238E27FC236}">
                <a16:creationId xmlns:a16="http://schemas.microsoft.com/office/drawing/2014/main" id="{1C157D6A-3DB9-05FF-C0E7-BD748225BEE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767580" y="4029050"/>
            <a:ext cx="439027" cy="439027"/>
          </a:xfrm>
          <a:prstGeom prst="rect">
            <a:avLst/>
          </a:prstGeom>
        </p:spPr>
      </p:pic>
      <p:pic>
        <p:nvPicPr>
          <p:cNvPr id="119" name="Grafik 118" descr="Münzen Silhouette">
            <a:extLst>
              <a:ext uri="{FF2B5EF4-FFF2-40B4-BE49-F238E27FC236}">
                <a16:creationId xmlns:a16="http://schemas.microsoft.com/office/drawing/2014/main" id="{DBA23121-2F6D-86E1-5F3B-DCE446ABEA4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509491" y="4910359"/>
            <a:ext cx="439027" cy="439027"/>
          </a:xfrm>
          <a:prstGeom prst="rect">
            <a:avLst/>
          </a:prstGeom>
        </p:spPr>
      </p:pic>
      <p:pic>
        <p:nvPicPr>
          <p:cNvPr id="120" name="Grafik 119" descr="Dollar Silhouette">
            <a:extLst>
              <a:ext uri="{FF2B5EF4-FFF2-40B4-BE49-F238E27FC236}">
                <a16:creationId xmlns:a16="http://schemas.microsoft.com/office/drawing/2014/main" id="{3BA1B2AC-3669-CC47-C9D9-0BF0F30EA30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20771" y="4950096"/>
            <a:ext cx="439027" cy="439027"/>
          </a:xfrm>
          <a:prstGeom prst="rect">
            <a:avLst/>
          </a:prstGeom>
        </p:spPr>
      </p:pic>
      <p:pic>
        <p:nvPicPr>
          <p:cNvPr id="121" name="Grafik 120" descr="Euro Silhouette">
            <a:extLst>
              <a:ext uri="{FF2B5EF4-FFF2-40B4-BE49-F238E27FC236}">
                <a16:creationId xmlns:a16="http://schemas.microsoft.com/office/drawing/2014/main" id="{E81417EE-9754-22AE-90AB-ED11E3E910B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798610" y="4932794"/>
            <a:ext cx="439027" cy="439027"/>
          </a:xfrm>
          <a:prstGeom prst="rect">
            <a:avLst/>
          </a:prstGeom>
        </p:spPr>
      </p:pic>
      <p:pic>
        <p:nvPicPr>
          <p:cNvPr id="122" name="Grafik 121" descr="Inventar Silhouette">
            <a:extLst>
              <a:ext uri="{FF2B5EF4-FFF2-40B4-BE49-F238E27FC236}">
                <a16:creationId xmlns:a16="http://schemas.microsoft.com/office/drawing/2014/main" id="{43FFA225-B1DB-CFA7-80A2-842EAA5C11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905040" y="4887084"/>
            <a:ext cx="439027" cy="439027"/>
          </a:xfrm>
          <a:prstGeom prst="rect">
            <a:avLst/>
          </a:prstGeom>
        </p:spPr>
      </p:pic>
      <p:pic>
        <p:nvPicPr>
          <p:cNvPr id="123" name="Grafik 122" descr="Kiosk Silhouette">
            <a:extLst>
              <a:ext uri="{FF2B5EF4-FFF2-40B4-BE49-F238E27FC236}">
                <a16:creationId xmlns:a16="http://schemas.microsoft.com/office/drawing/2014/main" id="{E5615F93-9A4E-A1D1-82E1-2E429E9D250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3252019" y="4910359"/>
            <a:ext cx="439027" cy="439027"/>
          </a:xfrm>
          <a:prstGeom prst="rect">
            <a:avLst/>
          </a:prstGeom>
        </p:spPr>
      </p:pic>
      <p:pic>
        <p:nvPicPr>
          <p:cNvPr id="124" name="Grafik 123" descr="Darlehen Silhouette">
            <a:extLst>
              <a:ext uri="{FF2B5EF4-FFF2-40B4-BE49-F238E27FC236}">
                <a16:creationId xmlns:a16="http://schemas.microsoft.com/office/drawing/2014/main" id="{200F04E3-31B6-6A12-A82A-39E09B0A9DC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609188" y="4887084"/>
            <a:ext cx="439027" cy="439027"/>
          </a:xfrm>
          <a:prstGeom prst="rect">
            <a:avLst/>
          </a:prstGeom>
        </p:spPr>
      </p:pic>
      <p:pic>
        <p:nvPicPr>
          <p:cNvPr id="125" name="Grafik 124" descr="Geld Silhouette">
            <a:extLst>
              <a:ext uri="{FF2B5EF4-FFF2-40B4-BE49-F238E27FC236}">
                <a16:creationId xmlns:a16="http://schemas.microsoft.com/office/drawing/2014/main" id="{156E9C0F-C678-C80E-9663-FF8908C0EAB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5237485" y="4844809"/>
            <a:ext cx="439027" cy="439027"/>
          </a:xfrm>
          <a:prstGeom prst="rect">
            <a:avLst/>
          </a:prstGeom>
        </p:spPr>
      </p:pic>
      <p:pic>
        <p:nvPicPr>
          <p:cNvPr id="126" name="Grafik 125" descr="Sparschwein Silhouette">
            <a:extLst>
              <a:ext uri="{FF2B5EF4-FFF2-40B4-BE49-F238E27FC236}">
                <a16:creationId xmlns:a16="http://schemas.microsoft.com/office/drawing/2014/main" id="{82B4A6E4-641F-E607-7460-C651E9509A8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5950680" y="4887084"/>
            <a:ext cx="439027" cy="439027"/>
          </a:xfrm>
          <a:prstGeom prst="rect">
            <a:avLst/>
          </a:prstGeom>
        </p:spPr>
      </p:pic>
      <p:pic>
        <p:nvPicPr>
          <p:cNvPr id="127" name="Grafik 126" descr="Einkaufskorb Silhouette">
            <a:extLst>
              <a:ext uri="{FF2B5EF4-FFF2-40B4-BE49-F238E27FC236}">
                <a16:creationId xmlns:a16="http://schemas.microsoft.com/office/drawing/2014/main" id="{0A236C74-DA43-D254-C07C-55917428760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6679696" y="4857895"/>
            <a:ext cx="439027" cy="439027"/>
          </a:xfrm>
          <a:prstGeom prst="rect">
            <a:avLst/>
          </a:prstGeom>
        </p:spPr>
      </p:pic>
      <p:pic>
        <p:nvPicPr>
          <p:cNvPr id="128" name="Grafik 127" descr="Warenkorb Silhouette">
            <a:extLst>
              <a:ext uri="{FF2B5EF4-FFF2-40B4-BE49-F238E27FC236}">
                <a16:creationId xmlns:a16="http://schemas.microsoft.com/office/drawing/2014/main" id="{ADEB40BB-9017-BE42-04E9-B6BBC9BAC0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7408713" y="4887084"/>
            <a:ext cx="439027" cy="439027"/>
          </a:xfrm>
          <a:prstGeom prst="rect">
            <a:avLst/>
          </a:prstGeom>
        </p:spPr>
      </p:pic>
      <p:pic>
        <p:nvPicPr>
          <p:cNvPr id="129" name="Grafik 128" descr="Laden Silhouette">
            <a:extLst>
              <a:ext uri="{FF2B5EF4-FFF2-40B4-BE49-F238E27FC236}">
                <a16:creationId xmlns:a16="http://schemas.microsoft.com/office/drawing/2014/main" id="{ECAB3201-C84A-02A1-D4D3-96E7C34B1C9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8073882" y="4896195"/>
            <a:ext cx="439027" cy="439027"/>
          </a:xfrm>
          <a:prstGeom prst="rect">
            <a:avLst/>
          </a:prstGeom>
        </p:spPr>
      </p:pic>
      <p:pic>
        <p:nvPicPr>
          <p:cNvPr id="130" name="Grafik 129" descr="Marke Silhouette">
            <a:extLst>
              <a:ext uri="{FF2B5EF4-FFF2-40B4-BE49-F238E27FC236}">
                <a16:creationId xmlns:a16="http://schemas.microsoft.com/office/drawing/2014/main" id="{9A6E3AF8-4FB6-99AA-6F22-DDEC09F98A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772723" y="4902542"/>
            <a:ext cx="439027" cy="439027"/>
          </a:xfrm>
          <a:prstGeom prst="rect">
            <a:avLst/>
          </a:prstGeom>
        </p:spPr>
      </p:pic>
      <p:pic>
        <p:nvPicPr>
          <p:cNvPr id="131" name="Grafik 130" descr="Chat Silhouette">
            <a:extLst>
              <a:ext uri="{FF2B5EF4-FFF2-40B4-BE49-F238E27FC236}">
                <a16:creationId xmlns:a16="http://schemas.microsoft.com/office/drawing/2014/main" id="{65946773-AFCD-2665-024D-0D7DB9D38C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434754" y="4854012"/>
            <a:ext cx="480022" cy="480022"/>
          </a:xfrm>
          <a:prstGeom prst="rect">
            <a:avLst/>
          </a:prstGeom>
        </p:spPr>
      </p:pic>
      <p:pic>
        <p:nvPicPr>
          <p:cNvPr id="132" name="Grafik 131" descr="Geballte Faust Silhouette">
            <a:extLst>
              <a:ext uri="{FF2B5EF4-FFF2-40B4-BE49-F238E27FC236}">
                <a16:creationId xmlns:a16="http://schemas.microsoft.com/office/drawing/2014/main" id="{0AB4668B-30A0-8BDA-DFF5-510BE3DE7E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0805684" y="4846089"/>
            <a:ext cx="480022" cy="480022"/>
          </a:xfrm>
          <a:prstGeom prst="rect">
            <a:avLst/>
          </a:prstGeom>
        </p:spPr>
      </p:pic>
      <p:pic>
        <p:nvPicPr>
          <p:cNvPr id="133" name="Grafik 132" descr="Kommentar Herz Silhouette">
            <a:extLst>
              <a:ext uri="{FF2B5EF4-FFF2-40B4-BE49-F238E27FC236}">
                <a16:creationId xmlns:a16="http://schemas.microsoft.com/office/drawing/2014/main" id="{71573367-757E-F2E8-6D60-13F4F5C140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0134338" y="4867828"/>
            <a:ext cx="480022" cy="480022"/>
          </a:xfrm>
          <a:prstGeom prst="rect">
            <a:avLst/>
          </a:prstGeom>
        </p:spPr>
      </p:pic>
      <p:pic>
        <p:nvPicPr>
          <p:cNvPr id="134" name="Grafik 133" descr="Herunterladen Silhouette">
            <a:extLst>
              <a:ext uri="{FF2B5EF4-FFF2-40B4-BE49-F238E27FC236}">
                <a16:creationId xmlns:a16="http://schemas.microsoft.com/office/drawing/2014/main" id="{9D87B2B5-B1F6-E977-92EE-581B77299DE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120771" y="5650133"/>
            <a:ext cx="439027" cy="439027"/>
          </a:xfrm>
          <a:prstGeom prst="rect">
            <a:avLst/>
          </a:prstGeom>
        </p:spPr>
      </p:pic>
      <p:pic>
        <p:nvPicPr>
          <p:cNvPr id="135" name="Grafik 134" descr="Aus der Cloud herunterladen Silhouette">
            <a:extLst>
              <a:ext uri="{FF2B5EF4-FFF2-40B4-BE49-F238E27FC236}">
                <a16:creationId xmlns:a16="http://schemas.microsoft.com/office/drawing/2014/main" id="{6AC8214B-46FE-DA2F-7511-B8F828C5990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2507536" y="5667653"/>
            <a:ext cx="439027" cy="439027"/>
          </a:xfrm>
          <a:prstGeom prst="rect">
            <a:avLst/>
          </a:prstGeom>
        </p:spPr>
      </p:pic>
      <p:pic>
        <p:nvPicPr>
          <p:cNvPr id="136" name="Grafik 135" descr="Eingabe Silhouette">
            <a:extLst>
              <a:ext uri="{FF2B5EF4-FFF2-40B4-BE49-F238E27FC236}">
                <a16:creationId xmlns:a16="http://schemas.microsoft.com/office/drawing/2014/main" id="{82B80B65-41BE-CFED-2327-D8963163FC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0873778" y="5647156"/>
            <a:ext cx="480022" cy="480022"/>
          </a:xfrm>
          <a:prstGeom prst="rect">
            <a:avLst/>
          </a:prstGeom>
        </p:spPr>
      </p:pic>
      <p:pic>
        <p:nvPicPr>
          <p:cNvPr id="137" name="Grafik 136" descr="Umschlag Silhouette">
            <a:extLst>
              <a:ext uri="{FF2B5EF4-FFF2-40B4-BE49-F238E27FC236}">
                <a16:creationId xmlns:a16="http://schemas.microsoft.com/office/drawing/2014/main" id="{47BF70D7-745D-3A48-C25A-1155846BB3C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3903541" y="5631035"/>
            <a:ext cx="439027" cy="439027"/>
          </a:xfrm>
          <a:prstGeom prst="rect">
            <a:avLst/>
          </a:prstGeom>
        </p:spPr>
      </p:pic>
      <p:pic>
        <p:nvPicPr>
          <p:cNvPr id="138" name="Grafik 137" descr="Megafon1 Silhouette">
            <a:extLst>
              <a:ext uri="{FF2B5EF4-FFF2-40B4-BE49-F238E27FC236}">
                <a16:creationId xmlns:a16="http://schemas.microsoft.com/office/drawing/2014/main" id="{B01B9765-2757-901E-1E77-36FAE806977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237353" y="5608518"/>
            <a:ext cx="439027" cy="439027"/>
          </a:xfrm>
          <a:prstGeom prst="rect">
            <a:avLst/>
          </a:prstGeom>
        </p:spPr>
      </p:pic>
      <p:pic>
        <p:nvPicPr>
          <p:cNvPr id="139" name="Grafik 138" descr="Netzplandiagramm Silhouette">
            <a:extLst>
              <a:ext uri="{FF2B5EF4-FFF2-40B4-BE49-F238E27FC236}">
                <a16:creationId xmlns:a16="http://schemas.microsoft.com/office/drawing/2014/main" id="{D2F0D0D4-833B-307E-252D-1AB6DBD2799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3297535" y="5667653"/>
            <a:ext cx="439027" cy="439027"/>
          </a:xfrm>
          <a:prstGeom prst="rect">
            <a:avLst/>
          </a:prstGeom>
        </p:spPr>
      </p:pic>
      <p:pic>
        <p:nvPicPr>
          <p:cNvPr id="140" name="Grafik 139" descr="Zeitung Silhouette">
            <a:extLst>
              <a:ext uri="{FF2B5EF4-FFF2-40B4-BE49-F238E27FC236}">
                <a16:creationId xmlns:a16="http://schemas.microsoft.com/office/drawing/2014/main" id="{4FBEA2AE-5577-0029-FA53-D497FD3086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5927403" y="5608518"/>
            <a:ext cx="439027" cy="439027"/>
          </a:xfrm>
          <a:prstGeom prst="rect">
            <a:avLst/>
          </a:prstGeom>
        </p:spPr>
      </p:pic>
      <p:pic>
        <p:nvPicPr>
          <p:cNvPr id="141" name="Grafik 140" descr="Receiver Silhouette">
            <a:extLst>
              <a:ext uri="{FF2B5EF4-FFF2-40B4-BE49-F238E27FC236}">
                <a16:creationId xmlns:a16="http://schemas.microsoft.com/office/drawing/2014/main" id="{7224EB9B-B1F1-49B6-B0C4-E05957BC206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568193" y="5598599"/>
            <a:ext cx="439027" cy="439027"/>
          </a:xfrm>
          <a:prstGeom prst="rect">
            <a:avLst/>
          </a:prstGeom>
        </p:spPr>
      </p:pic>
      <p:pic>
        <p:nvPicPr>
          <p:cNvPr id="142" name="Grafik 141" descr="Rede Silhouette">
            <a:extLst>
              <a:ext uri="{FF2B5EF4-FFF2-40B4-BE49-F238E27FC236}">
                <a16:creationId xmlns:a16="http://schemas.microsoft.com/office/drawing/2014/main" id="{8F51AF0C-A444-3B2F-2A63-E83D26CE34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6710831" y="5600768"/>
            <a:ext cx="480022" cy="480022"/>
          </a:xfrm>
          <a:prstGeom prst="rect">
            <a:avLst/>
          </a:prstGeom>
        </p:spPr>
      </p:pic>
      <p:pic>
        <p:nvPicPr>
          <p:cNvPr id="143" name="Grafik 142" descr="Untertitel Silhouette">
            <a:extLst>
              <a:ext uri="{FF2B5EF4-FFF2-40B4-BE49-F238E27FC236}">
                <a16:creationId xmlns:a16="http://schemas.microsoft.com/office/drawing/2014/main" id="{EFD07BBD-1E05-A28F-0BB6-BC705E63416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6696032" y="4066308"/>
            <a:ext cx="439027" cy="439027"/>
          </a:xfrm>
          <a:prstGeom prst="rect">
            <a:avLst/>
          </a:prstGeom>
        </p:spPr>
      </p:pic>
      <p:pic>
        <p:nvPicPr>
          <p:cNvPr id="144" name="Grafik 143" descr="Telefon Silhouette">
            <a:extLst>
              <a:ext uri="{FF2B5EF4-FFF2-40B4-BE49-F238E27FC236}">
                <a16:creationId xmlns:a16="http://schemas.microsoft.com/office/drawing/2014/main" id="{12C4255F-EF9F-ACD5-5BB3-98C2AE32BF9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8073305" y="5598599"/>
            <a:ext cx="439027" cy="439027"/>
          </a:xfrm>
          <a:prstGeom prst="rect">
            <a:avLst/>
          </a:prstGeom>
        </p:spPr>
      </p:pic>
      <p:pic>
        <p:nvPicPr>
          <p:cNvPr id="145" name="Grafik 144" descr="Gedankenblase Silhouette">
            <a:extLst>
              <a:ext uri="{FF2B5EF4-FFF2-40B4-BE49-F238E27FC236}">
                <a16:creationId xmlns:a16="http://schemas.microsoft.com/office/drawing/2014/main" id="{98E2F462-D12A-59DC-508D-973FA1D324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400504" y="5608518"/>
            <a:ext cx="439027" cy="439027"/>
          </a:xfrm>
          <a:prstGeom prst="rect">
            <a:avLst/>
          </a:prstGeom>
        </p:spPr>
      </p:pic>
      <p:pic>
        <p:nvPicPr>
          <p:cNvPr id="146" name="Grafik 145" descr="Balkendiagramm mit Aufwärtstrend Silhouette">
            <a:extLst>
              <a:ext uri="{FF2B5EF4-FFF2-40B4-BE49-F238E27FC236}">
                <a16:creationId xmlns:a16="http://schemas.microsoft.com/office/drawing/2014/main" id="{349002D8-6FA1-C146-080D-AC2BCD5084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8812230" y="5615270"/>
            <a:ext cx="451020" cy="451020"/>
          </a:xfrm>
          <a:prstGeom prst="rect">
            <a:avLst/>
          </a:prstGeom>
        </p:spPr>
      </p:pic>
      <p:pic>
        <p:nvPicPr>
          <p:cNvPr id="147" name="Grafik 146" descr="Verwaltungsrat Silhouette">
            <a:extLst>
              <a:ext uri="{FF2B5EF4-FFF2-40B4-BE49-F238E27FC236}">
                <a16:creationId xmlns:a16="http://schemas.microsoft.com/office/drawing/2014/main" id="{0D830B33-3F23-4A1A-7DA6-C48CBF954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9479875" y="5629172"/>
            <a:ext cx="451020" cy="451020"/>
          </a:xfrm>
          <a:prstGeom prst="rect">
            <a:avLst/>
          </a:prstGeom>
        </p:spPr>
      </p:pic>
      <p:pic>
        <p:nvPicPr>
          <p:cNvPr id="148" name="Grafik 147" descr="Post-it-Notizen 3 Silhouette">
            <a:extLst>
              <a:ext uri="{FF2B5EF4-FFF2-40B4-BE49-F238E27FC236}">
                <a16:creationId xmlns:a16="http://schemas.microsoft.com/office/drawing/2014/main" id="{2A7327E8-8F9C-E9C4-998A-50AE1AE77F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0188241" y="5629172"/>
            <a:ext cx="451020" cy="451020"/>
          </a:xfrm>
          <a:prstGeom prst="rect">
            <a:avLst/>
          </a:prstGeom>
        </p:spPr>
      </p:pic>
      <p:pic>
        <p:nvPicPr>
          <p:cNvPr id="151" name="Grafik 150" descr="Umschlag Silhouette">
            <a:extLst>
              <a:ext uri="{FF2B5EF4-FFF2-40B4-BE49-F238E27FC236}">
                <a16:creationId xmlns:a16="http://schemas.microsoft.com/office/drawing/2014/main" id="{3C283BA9-AF00-1BA1-4FFB-090B1BB594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5875919" y="762909"/>
            <a:ext cx="451020" cy="451020"/>
          </a:xfrm>
          <a:prstGeom prst="rect">
            <a:avLst/>
          </a:prstGeom>
        </p:spPr>
      </p:pic>
      <p:pic>
        <p:nvPicPr>
          <p:cNvPr id="153" name="Grafik 152" descr="Smartphone Silhouette">
            <a:extLst>
              <a:ext uri="{FF2B5EF4-FFF2-40B4-BE49-F238E27FC236}">
                <a16:creationId xmlns:a16="http://schemas.microsoft.com/office/drawing/2014/main" id="{F26F008E-CDD1-6726-E3EA-D57D7F75FF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616966" y="731144"/>
            <a:ext cx="451020" cy="451020"/>
          </a:xfrm>
          <a:prstGeom prst="rect">
            <a:avLst/>
          </a:prstGeom>
        </p:spPr>
      </p:pic>
      <p:pic>
        <p:nvPicPr>
          <p:cNvPr id="155" name="Grafik 154" descr="Benutzer Silhouette">
            <a:extLst>
              <a:ext uri="{FF2B5EF4-FFF2-40B4-BE49-F238E27FC236}">
                <a16:creationId xmlns:a16="http://schemas.microsoft.com/office/drawing/2014/main" id="{10E30431-3F8B-5F17-4602-CF5FEF3BFF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7324350" y="730821"/>
            <a:ext cx="451020" cy="45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76061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onta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rafik 9" descr="Ein Bild, das Clipart, Grafiken, Schrift, Logo enthält.&#10;&#10;Automatisch generierte Beschreibung">
            <a:extLst>
              <a:ext uri="{FF2B5EF4-FFF2-40B4-BE49-F238E27FC236}">
                <a16:creationId xmlns:a16="http://schemas.microsoft.com/office/drawing/2014/main" id="{C4758FDD-F7DE-18A0-B884-C1E5B4B602D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5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19000"/>
                    </a14:imgEffect>
                  </a14:imgLayer>
                </a14:imgProps>
              </a:ext>
            </a:extLst>
          </a:blip>
          <a:srcRect r="58788"/>
          <a:stretch/>
        </p:blipFill>
        <p:spPr>
          <a:xfrm>
            <a:off x="11353800" y="115094"/>
            <a:ext cx="270754" cy="365125"/>
          </a:xfrm>
          <a:prstGeom prst="rect">
            <a:avLst/>
          </a:prstGeom>
        </p:spPr>
      </p:pic>
      <p:pic>
        <p:nvPicPr>
          <p:cNvPr id="2" name="Grafik 1" descr="Sonne Silhouette">
            <a:extLst>
              <a:ext uri="{FF2B5EF4-FFF2-40B4-BE49-F238E27FC236}">
                <a16:creationId xmlns:a16="http://schemas.microsoft.com/office/drawing/2014/main" id="{83108AD6-3AFE-F573-994C-FDE22AE496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0771" y="771816"/>
            <a:ext cx="439027" cy="439027"/>
          </a:xfrm>
          <a:prstGeom prst="rect">
            <a:avLst/>
          </a:prstGeom>
        </p:spPr>
      </p:pic>
      <p:pic>
        <p:nvPicPr>
          <p:cNvPr id="3" name="Grafik 2" descr="Sanduhr voll Silhouette">
            <a:extLst>
              <a:ext uri="{FF2B5EF4-FFF2-40B4-BE49-F238E27FC236}">
                <a16:creationId xmlns:a16="http://schemas.microsoft.com/office/drawing/2014/main" id="{1E8449AC-6E16-D467-F0B6-E5340DD2321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798610" y="791115"/>
            <a:ext cx="439027" cy="439027"/>
          </a:xfrm>
          <a:prstGeom prst="rect">
            <a:avLst/>
          </a:prstGeom>
        </p:spPr>
      </p:pic>
      <p:pic>
        <p:nvPicPr>
          <p:cNvPr id="4" name="Grafik 3" descr="Blatt Silhouette">
            <a:extLst>
              <a:ext uri="{FF2B5EF4-FFF2-40B4-BE49-F238E27FC236}">
                <a16:creationId xmlns:a16="http://schemas.microsoft.com/office/drawing/2014/main" id="{74700C31-134F-AC9A-D3C9-C42E13D6E71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76450" y="791115"/>
            <a:ext cx="439027" cy="439027"/>
          </a:xfrm>
          <a:prstGeom prst="rect">
            <a:avLst/>
          </a:prstGeom>
        </p:spPr>
      </p:pic>
      <p:pic>
        <p:nvPicPr>
          <p:cNvPr id="5" name="Grafik 4" descr="Monatskalender Silhouette">
            <a:extLst>
              <a:ext uri="{FF2B5EF4-FFF2-40B4-BE49-F238E27FC236}">
                <a16:creationId xmlns:a16="http://schemas.microsoft.com/office/drawing/2014/main" id="{481BC26C-4632-B9D3-9404-B0F653E094D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832129" y="800439"/>
            <a:ext cx="439027" cy="439027"/>
          </a:xfrm>
          <a:prstGeom prst="rect">
            <a:avLst/>
          </a:prstGeom>
        </p:spPr>
      </p:pic>
      <p:pic>
        <p:nvPicPr>
          <p:cNvPr id="6" name="Grafik 5" descr="Flip-Kalender Silhouette">
            <a:extLst>
              <a:ext uri="{FF2B5EF4-FFF2-40B4-BE49-F238E27FC236}">
                <a16:creationId xmlns:a16="http://schemas.microsoft.com/office/drawing/2014/main" id="{CD8C6CDA-7160-1F04-300E-6DB8FEE92D0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154289" y="791115"/>
            <a:ext cx="439027" cy="439027"/>
          </a:xfrm>
          <a:prstGeom prst="rect">
            <a:avLst/>
          </a:prstGeom>
        </p:spPr>
      </p:pic>
      <p:pic>
        <p:nvPicPr>
          <p:cNvPr id="7" name="Grafik 6" descr="Stoppuhr Silhouette">
            <a:extLst>
              <a:ext uri="{FF2B5EF4-FFF2-40B4-BE49-F238E27FC236}">
                <a16:creationId xmlns:a16="http://schemas.microsoft.com/office/drawing/2014/main" id="{A8FF8C92-BF34-FCEA-D626-FBA4322DE87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509968" y="791115"/>
            <a:ext cx="439027" cy="439027"/>
          </a:xfrm>
          <a:prstGeom prst="rect">
            <a:avLst/>
          </a:prstGeom>
        </p:spPr>
      </p:pic>
      <p:pic>
        <p:nvPicPr>
          <p:cNvPr id="8" name="Grafik 7" descr="Posteingang Silhouette">
            <a:extLst>
              <a:ext uri="{FF2B5EF4-FFF2-40B4-BE49-F238E27FC236}">
                <a16:creationId xmlns:a16="http://schemas.microsoft.com/office/drawing/2014/main" id="{94BDEEDE-17BE-255A-3F07-71F43851F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86836" y="730821"/>
            <a:ext cx="439027" cy="480022"/>
          </a:xfrm>
          <a:prstGeom prst="rect">
            <a:avLst/>
          </a:prstGeom>
        </p:spPr>
      </p:pic>
      <p:pic>
        <p:nvPicPr>
          <p:cNvPr id="11" name="Grafik 10" descr="Puzzleteile Silhouette">
            <a:extLst>
              <a:ext uri="{FF2B5EF4-FFF2-40B4-BE49-F238E27FC236}">
                <a16:creationId xmlns:a16="http://schemas.microsoft.com/office/drawing/2014/main" id="{C3158463-9904-E519-A1D9-678F45AC6D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28148" y="750120"/>
            <a:ext cx="439027" cy="480022"/>
          </a:xfrm>
          <a:prstGeom prst="rect">
            <a:avLst/>
          </a:prstGeom>
        </p:spPr>
      </p:pic>
      <p:pic>
        <p:nvPicPr>
          <p:cNvPr id="16" name="Grafik 15" descr="Taschenrechner Silhouette">
            <a:extLst>
              <a:ext uri="{FF2B5EF4-FFF2-40B4-BE49-F238E27FC236}">
                <a16:creationId xmlns:a16="http://schemas.microsoft.com/office/drawing/2014/main" id="{DD1CBE3E-AA6D-B1D1-EB4E-CAD7283E261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693724" y="800439"/>
            <a:ext cx="439027" cy="439027"/>
          </a:xfrm>
          <a:prstGeom prst="rect">
            <a:avLst/>
          </a:prstGeom>
        </p:spPr>
      </p:pic>
      <p:pic>
        <p:nvPicPr>
          <p:cNvPr id="17" name="Grafik 16" descr="Kamera Silhouette">
            <a:extLst>
              <a:ext uri="{FF2B5EF4-FFF2-40B4-BE49-F238E27FC236}">
                <a16:creationId xmlns:a16="http://schemas.microsoft.com/office/drawing/2014/main" id="{E73F3951-EC65-EE68-0C95-F9B1D688FDB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9382906" y="779941"/>
            <a:ext cx="439027" cy="439027"/>
          </a:xfrm>
          <a:prstGeom prst="rect">
            <a:avLst/>
          </a:prstGeom>
        </p:spPr>
      </p:pic>
      <p:pic>
        <p:nvPicPr>
          <p:cNvPr id="18" name="Grafik 17" descr="Einchecken Silhouette">
            <a:extLst>
              <a:ext uri="{FF2B5EF4-FFF2-40B4-BE49-F238E27FC236}">
                <a16:creationId xmlns:a16="http://schemas.microsoft.com/office/drawing/2014/main" id="{B827D80B-381B-AEA3-5107-E8D8E52D2C1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0103778" y="784663"/>
            <a:ext cx="439027" cy="439027"/>
          </a:xfrm>
          <a:prstGeom prst="rect">
            <a:avLst/>
          </a:prstGeom>
        </p:spPr>
      </p:pic>
      <p:pic>
        <p:nvPicPr>
          <p:cNvPr id="19" name="Grafik 18" descr="Fax Silhouette">
            <a:extLst>
              <a:ext uri="{FF2B5EF4-FFF2-40B4-BE49-F238E27FC236}">
                <a16:creationId xmlns:a16="http://schemas.microsoft.com/office/drawing/2014/main" id="{A310A551-3C08-55CE-CB9D-CC86D6C242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826181" y="770617"/>
            <a:ext cx="439027" cy="439027"/>
          </a:xfrm>
          <a:prstGeom prst="rect">
            <a:avLst/>
          </a:prstGeom>
        </p:spPr>
      </p:pic>
      <p:pic>
        <p:nvPicPr>
          <p:cNvPr id="20" name="Grafik 19" descr="Kopfhörer Silhouette">
            <a:extLst>
              <a:ext uri="{FF2B5EF4-FFF2-40B4-BE49-F238E27FC236}">
                <a16:creationId xmlns:a16="http://schemas.microsoft.com/office/drawing/2014/main" id="{45689841-BC2E-C8B5-B136-39E60EDF4D5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106482" y="1662650"/>
            <a:ext cx="439027" cy="439027"/>
          </a:xfrm>
          <a:prstGeom prst="rect">
            <a:avLst/>
          </a:prstGeom>
        </p:spPr>
      </p:pic>
      <p:pic>
        <p:nvPicPr>
          <p:cNvPr id="21" name="Grafik 20" descr="Influencer Silhouette">
            <a:extLst>
              <a:ext uri="{FF2B5EF4-FFF2-40B4-BE49-F238E27FC236}">
                <a16:creationId xmlns:a16="http://schemas.microsoft.com/office/drawing/2014/main" id="{07748A12-4A3D-B7FA-C7BF-52ACEBE6EA5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798610" y="1662650"/>
            <a:ext cx="439027" cy="439027"/>
          </a:xfrm>
          <a:prstGeom prst="rect">
            <a:avLst/>
          </a:prstGeom>
        </p:spPr>
      </p:pic>
      <p:pic>
        <p:nvPicPr>
          <p:cNvPr id="24" name="Grafik 23" descr="Internet Silhouette">
            <a:extLst>
              <a:ext uri="{FF2B5EF4-FFF2-40B4-BE49-F238E27FC236}">
                <a16:creationId xmlns:a16="http://schemas.microsoft.com/office/drawing/2014/main" id="{324E74E9-4C2B-A067-5E7E-7DC75AD0BB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76450" y="1662650"/>
            <a:ext cx="439027" cy="439027"/>
          </a:xfrm>
          <a:prstGeom prst="rect">
            <a:avLst/>
          </a:prstGeom>
        </p:spPr>
      </p:pic>
      <p:pic>
        <p:nvPicPr>
          <p:cNvPr id="25" name="Grafik 24" descr="Laptop Silhouette">
            <a:extLst>
              <a:ext uri="{FF2B5EF4-FFF2-40B4-BE49-F238E27FC236}">
                <a16:creationId xmlns:a16="http://schemas.microsoft.com/office/drawing/2014/main" id="{9C249AEC-D3C1-4290-32CD-22E6105F45F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3154289" y="1656282"/>
            <a:ext cx="439027" cy="439027"/>
          </a:xfrm>
          <a:prstGeom prst="rect">
            <a:avLst/>
          </a:prstGeom>
        </p:spPr>
      </p:pic>
      <p:pic>
        <p:nvPicPr>
          <p:cNvPr id="26" name="Grafik 25" descr="Monitor Silhouette">
            <a:extLst>
              <a:ext uri="{FF2B5EF4-FFF2-40B4-BE49-F238E27FC236}">
                <a16:creationId xmlns:a16="http://schemas.microsoft.com/office/drawing/2014/main" id="{6C7C4AEA-E001-52A6-FA77-03E8CEEC69E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524257" y="1656282"/>
            <a:ext cx="439027" cy="439027"/>
          </a:xfrm>
          <a:prstGeom prst="rect">
            <a:avLst/>
          </a:prstGeom>
        </p:spPr>
      </p:pic>
      <p:pic>
        <p:nvPicPr>
          <p:cNvPr id="28" name="Grafik 27" descr="Telefon-Vibration Silhouette">
            <a:extLst>
              <a:ext uri="{FF2B5EF4-FFF2-40B4-BE49-F238E27FC236}">
                <a16:creationId xmlns:a16="http://schemas.microsoft.com/office/drawing/2014/main" id="{7A9E0CA6-C7C7-999F-9759-AF43D50D99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3846418" y="1656282"/>
            <a:ext cx="439027" cy="439027"/>
          </a:xfrm>
          <a:prstGeom prst="rect">
            <a:avLst/>
          </a:prstGeom>
        </p:spPr>
      </p:pic>
      <p:pic>
        <p:nvPicPr>
          <p:cNvPr id="30" name="Grafik 29" descr="Stecker Silhouette">
            <a:extLst>
              <a:ext uri="{FF2B5EF4-FFF2-40B4-BE49-F238E27FC236}">
                <a16:creationId xmlns:a16="http://schemas.microsoft.com/office/drawing/2014/main" id="{BD7EFA85-A436-9DDC-A4EB-711480AB10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881430" y="1656282"/>
            <a:ext cx="439027" cy="439027"/>
          </a:xfrm>
          <a:prstGeom prst="rect">
            <a:avLst/>
          </a:prstGeom>
        </p:spPr>
      </p:pic>
      <p:pic>
        <p:nvPicPr>
          <p:cNvPr id="32" name="Grafik 31" descr="eingesteckt ausgesteckt Silhouette">
            <a:extLst>
              <a:ext uri="{FF2B5EF4-FFF2-40B4-BE49-F238E27FC236}">
                <a16:creationId xmlns:a16="http://schemas.microsoft.com/office/drawing/2014/main" id="{2F9703A9-86DC-4572-14D5-802F4E2A725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5202097" y="1656282"/>
            <a:ext cx="439027" cy="439027"/>
          </a:xfrm>
          <a:prstGeom prst="rect">
            <a:avLst/>
          </a:prstGeom>
        </p:spPr>
      </p:pic>
      <p:pic>
        <p:nvPicPr>
          <p:cNvPr id="34" name="Grafik 33" descr="Projektorleinwand Silhouette">
            <a:extLst>
              <a:ext uri="{FF2B5EF4-FFF2-40B4-BE49-F238E27FC236}">
                <a16:creationId xmlns:a16="http://schemas.microsoft.com/office/drawing/2014/main" id="{A4310921-C510-8126-9F3E-964E9ED990C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>
            <a:off x="6622963" y="1656282"/>
            <a:ext cx="439027" cy="439027"/>
          </a:xfrm>
          <a:prstGeom prst="rect">
            <a:avLst/>
          </a:prstGeom>
        </p:spPr>
      </p:pic>
      <p:pic>
        <p:nvPicPr>
          <p:cNvPr id="36" name="Grafik 35" descr="Quadcopter Silhouette">
            <a:extLst>
              <a:ext uri="{FF2B5EF4-FFF2-40B4-BE49-F238E27FC236}">
                <a16:creationId xmlns:a16="http://schemas.microsoft.com/office/drawing/2014/main" id="{89DB5652-EF1B-FBEE-D4AE-5CFC2F2B549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7330347" y="1656282"/>
            <a:ext cx="439027" cy="439027"/>
          </a:xfrm>
          <a:prstGeom prst="rect">
            <a:avLst/>
          </a:prstGeom>
        </p:spPr>
      </p:pic>
      <p:pic>
        <p:nvPicPr>
          <p:cNvPr id="38" name="Grafik 37" descr="Aufnahme Silhouette">
            <a:extLst>
              <a:ext uri="{FF2B5EF4-FFF2-40B4-BE49-F238E27FC236}">
                <a16:creationId xmlns:a16="http://schemas.microsoft.com/office/drawing/2014/main" id="{0CCA3065-8C2A-4241-66DD-128DC8B0493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8028148" y="1656282"/>
            <a:ext cx="439027" cy="439027"/>
          </a:xfrm>
          <a:prstGeom prst="rect">
            <a:avLst/>
          </a:prstGeom>
        </p:spPr>
      </p:pic>
      <p:pic>
        <p:nvPicPr>
          <p:cNvPr id="40" name="Grafik 39" descr="Erneuerbare Energien Silhouette">
            <a:extLst>
              <a:ext uri="{FF2B5EF4-FFF2-40B4-BE49-F238E27FC236}">
                <a16:creationId xmlns:a16="http://schemas.microsoft.com/office/drawing/2014/main" id="{ABD799E2-20A4-C557-5A35-06C53527D1B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8709832" y="1617326"/>
            <a:ext cx="439027" cy="439027"/>
          </a:xfrm>
          <a:prstGeom prst="rect">
            <a:avLst/>
          </a:prstGeom>
        </p:spPr>
      </p:pic>
      <p:pic>
        <p:nvPicPr>
          <p:cNvPr id="42" name="Grafik 41" descr="Smartphone Silhouette">
            <a:extLst>
              <a:ext uri="{FF2B5EF4-FFF2-40B4-BE49-F238E27FC236}">
                <a16:creationId xmlns:a16="http://schemas.microsoft.com/office/drawing/2014/main" id="{9F5A7FE5-E783-DBC5-DB0C-230120D4FB9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8"/>
              </a:ext>
            </a:extLst>
          </a:blip>
          <a:stretch>
            <a:fillRect/>
          </a:stretch>
        </p:blipFill>
        <p:spPr>
          <a:xfrm>
            <a:off x="9382906" y="1617326"/>
            <a:ext cx="439027" cy="439027"/>
          </a:xfrm>
          <a:prstGeom prst="rect">
            <a:avLst/>
          </a:prstGeom>
        </p:spPr>
      </p:pic>
      <p:pic>
        <p:nvPicPr>
          <p:cNvPr id="44" name="Grafik 43" descr="Windkraftanlagen Silhouette">
            <a:extLst>
              <a:ext uri="{FF2B5EF4-FFF2-40B4-BE49-F238E27FC236}">
                <a16:creationId xmlns:a16="http://schemas.microsoft.com/office/drawing/2014/main" id="{39E24477-B45D-DEE9-1687-2D95C500DA7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0094061" y="1617326"/>
            <a:ext cx="439027" cy="439027"/>
          </a:xfrm>
          <a:prstGeom prst="rect">
            <a:avLst/>
          </a:prstGeom>
        </p:spPr>
      </p:pic>
      <p:pic>
        <p:nvPicPr>
          <p:cNvPr id="46" name="Grafik 45" descr="Webdesign Silhouette">
            <a:extLst>
              <a:ext uri="{FF2B5EF4-FFF2-40B4-BE49-F238E27FC236}">
                <a16:creationId xmlns:a16="http://schemas.microsoft.com/office/drawing/2014/main" id="{87BE1F2C-3760-2DBA-809A-FE1ED44ADF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0"/>
              </a:ext>
            </a:extLst>
          </a:blip>
          <a:stretch>
            <a:fillRect/>
          </a:stretch>
        </p:blipFill>
        <p:spPr>
          <a:xfrm>
            <a:off x="10826181" y="1617326"/>
            <a:ext cx="439027" cy="439027"/>
          </a:xfrm>
          <a:prstGeom prst="rect">
            <a:avLst/>
          </a:prstGeom>
        </p:spPr>
      </p:pic>
      <p:pic>
        <p:nvPicPr>
          <p:cNvPr id="48" name="Grafik 47" descr="Ärger Silhouette">
            <a:extLst>
              <a:ext uri="{FF2B5EF4-FFF2-40B4-BE49-F238E27FC236}">
                <a16:creationId xmlns:a16="http://schemas.microsoft.com/office/drawing/2014/main" id="{45E90B8E-1628-581B-9C7A-7235217D881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1120771" y="2470214"/>
            <a:ext cx="439029" cy="439029"/>
          </a:xfrm>
          <a:prstGeom prst="rect">
            <a:avLst/>
          </a:prstGeom>
        </p:spPr>
      </p:pic>
      <p:pic>
        <p:nvPicPr>
          <p:cNvPr id="50" name="Grafik 49" descr="@ Silhouette">
            <a:extLst>
              <a:ext uri="{FF2B5EF4-FFF2-40B4-BE49-F238E27FC236}">
                <a16:creationId xmlns:a16="http://schemas.microsoft.com/office/drawing/2014/main" id="{64F525A8-84E2-1560-801A-F56461E1950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2"/>
              </a:ext>
            </a:extLst>
          </a:blip>
          <a:stretch>
            <a:fillRect/>
          </a:stretch>
        </p:blipFill>
        <p:spPr>
          <a:xfrm>
            <a:off x="2476449" y="2470214"/>
            <a:ext cx="439029" cy="439029"/>
          </a:xfrm>
          <a:prstGeom prst="rect">
            <a:avLst/>
          </a:prstGeom>
        </p:spPr>
      </p:pic>
      <p:pic>
        <p:nvPicPr>
          <p:cNvPr id="52" name="Grafik 51" descr="Schließendes Anführungszeichen Silhouette">
            <a:extLst>
              <a:ext uri="{FF2B5EF4-FFF2-40B4-BE49-F238E27FC236}">
                <a16:creationId xmlns:a16="http://schemas.microsoft.com/office/drawing/2014/main" id="{1405CB6D-766C-EA02-5537-A149BDD34DD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3"/>
              </a:ext>
            </a:extLst>
          </a:blip>
          <a:stretch>
            <a:fillRect/>
          </a:stretch>
        </p:blipFill>
        <p:spPr>
          <a:xfrm>
            <a:off x="1812899" y="2470214"/>
            <a:ext cx="439029" cy="439029"/>
          </a:xfrm>
          <a:prstGeom prst="rect">
            <a:avLst/>
          </a:prstGeom>
        </p:spPr>
      </p:pic>
      <p:pic>
        <p:nvPicPr>
          <p:cNvPr id="54" name="Grafik 53" descr="Kollision Silhouette">
            <a:extLst>
              <a:ext uri="{FF2B5EF4-FFF2-40B4-BE49-F238E27FC236}">
                <a16:creationId xmlns:a16="http://schemas.microsoft.com/office/drawing/2014/main" id="{384EAD39-3CC6-960E-E292-A37858939F5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4"/>
              </a:ext>
            </a:extLst>
          </a:blip>
          <a:stretch>
            <a:fillRect/>
          </a:stretch>
        </p:blipFill>
        <p:spPr>
          <a:xfrm>
            <a:off x="3846418" y="2470214"/>
            <a:ext cx="439027" cy="439027"/>
          </a:xfrm>
          <a:prstGeom prst="rect">
            <a:avLst/>
          </a:prstGeom>
        </p:spPr>
      </p:pic>
      <p:pic>
        <p:nvPicPr>
          <p:cNvPr id="56" name="Grafik 55" descr="Hashtag Silhouette">
            <a:extLst>
              <a:ext uri="{FF2B5EF4-FFF2-40B4-BE49-F238E27FC236}">
                <a16:creationId xmlns:a16="http://schemas.microsoft.com/office/drawing/2014/main" id="{099F8365-D508-8986-C28A-192099A3C66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5"/>
              </a:ext>
            </a:extLst>
          </a:blip>
          <a:stretch>
            <a:fillRect/>
          </a:stretch>
        </p:blipFill>
        <p:spPr>
          <a:xfrm>
            <a:off x="3154289" y="2470215"/>
            <a:ext cx="439027" cy="439027"/>
          </a:xfrm>
          <a:prstGeom prst="rect">
            <a:avLst/>
          </a:prstGeom>
        </p:spPr>
      </p:pic>
      <p:pic>
        <p:nvPicPr>
          <p:cNvPr id="58" name="Grafik 57" descr="Herz Silhouette">
            <a:extLst>
              <a:ext uri="{FF2B5EF4-FFF2-40B4-BE49-F238E27FC236}">
                <a16:creationId xmlns:a16="http://schemas.microsoft.com/office/drawing/2014/main" id="{6DAE065E-6553-4E9F-7C8D-32CECD5179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6"/>
              </a:ext>
            </a:extLst>
          </a:blip>
          <a:stretch>
            <a:fillRect/>
          </a:stretch>
        </p:blipFill>
        <p:spPr>
          <a:xfrm>
            <a:off x="5943849" y="2470214"/>
            <a:ext cx="439027" cy="439027"/>
          </a:xfrm>
          <a:prstGeom prst="rect">
            <a:avLst/>
          </a:prstGeom>
        </p:spPr>
      </p:pic>
      <p:pic>
        <p:nvPicPr>
          <p:cNvPr id="60" name="Grafik 59" descr="Hilfe Silhouette">
            <a:extLst>
              <a:ext uri="{FF2B5EF4-FFF2-40B4-BE49-F238E27FC236}">
                <a16:creationId xmlns:a16="http://schemas.microsoft.com/office/drawing/2014/main" id="{5AC15924-000A-DC97-DA31-4B3C923A71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7"/>
              </a:ext>
            </a:extLst>
          </a:blip>
          <a:stretch>
            <a:fillRect/>
          </a:stretch>
        </p:blipFill>
        <p:spPr>
          <a:xfrm>
            <a:off x="4538546" y="2470214"/>
            <a:ext cx="439027" cy="439027"/>
          </a:xfrm>
          <a:prstGeom prst="rect">
            <a:avLst/>
          </a:prstGeom>
        </p:spPr>
      </p:pic>
      <p:pic>
        <p:nvPicPr>
          <p:cNvPr id="62" name="Grafik 61" descr="Hochspannung Silhouette">
            <a:extLst>
              <a:ext uri="{FF2B5EF4-FFF2-40B4-BE49-F238E27FC236}">
                <a16:creationId xmlns:a16="http://schemas.microsoft.com/office/drawing/2014/main" id="{8EA230D5-93A9-A024-3728-107F933BB64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8"/>
              </a:ext>
            </a:extLst>
          </a:blip>
          <a:stretch>
            <a:fillRect/>
          </a:stretch>
        </p:blipFill>
        <p:spPr>
          <a:xfrm>
            <a:off x="5241197" y="2470214"/>
            <a:ext cx="439027" cy="439027"/>
          </a:xfrm>
          <a:prstGeom prst="rect">
            <a:avLst/>
          </a:prstGeom>
        </p:spPr>
      </p:pic>
      <p:pic>
        <p:nvPicPr>
          <p:cNvPr id="63" name="Grafik 62" descr="Unendlich Silhouette">
            <a:extLst>
              <a:ext uri="{FF2B5EF4-FFF2-40B4-BE49-F238E27FC236}">
                <a16:creationId xmlns:a16="http://schemas.microsoft.com/office/drawing/2014/main" id="{3AF7D622-35A7-4A4E-50E0-9226F82FB91D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9"/>
              </a:ext>
            </a:extLst>
          </a:blip>
          <a:stretch>
            <a:fillRect/>
          </a:stretch>
        </p:blipFill>
        <p:spPr>
          <a:xfrm>
            <a:off x="6646500" y="2452405"/>
            <a:ext cx="439027" cy="439027"/>
          </a:xfrm>
          <a:prstGeom prst="rect">
            <a:avLst/>
          </a:prstGeom>
        </p:spPr>
      </p:pic>
      <p:pic>
        <p:nvPicPr>
          <p:cNvPr id="64" name="Grafik 63" descr="Waage Silhouette">
            <a:extLst>
              <a:ext uri="{FF2B5EF4-FFF2-40B4-BE49-F238E27FC236}">
                <a16:creationId xmlns:a16="http://schemas.microsoft.com/office/drawing/2014/main" id="{88FE386A-25DE-E212-9FCE-3CFD6B83A1F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0"/>
              </a:ext>
            </a:extLst>
          </a:blip>
          <a:stretch>
            <a:fillRect/>
          </a:stretch>
        </p:blipFill>
        <p:spPr>
          <a:xfrm>
            <a:off x="7339272" y="2452405"/>
            <a:ext cx="439027" cy="439027"/>
          </a:xfrm>
          <a:prstGeom prst="rect">
            <a:avLst/>
          </a:prstGeom>
        </p:spPr>
      </p:pic>
      <p:pic>
        <p:nvPicPr>
          <p:cNvPr id="66" name="Grafik 65" descr="Verschiedene Silhouette">
            <a:extLst>
              <a:ext uri="{FF2B5EF4-FFF2-40B4-BE49-F238E27FC236}">
                <a16:creationId xmlns:a16="http://schemas.microsoft.com/office/drawing/2014/main" id="{7729A292-7E09-F26D-943F-8E7AFA8F04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1"/>
              </a:ext>
            </a:extLst>
          </a:blip>
          <a:stretch>
            <a:fillRect/>
          </a:stretch>
        </p:blipFill>
        <p:spPr>
          <a:xfrm>
            <a:off x="8036411" y="2439812"/>
            <a:ext cx="439027" cy="439027"/>
          </a:xfrm>
          <a:prstGeom prst="rect">
            <a:avLst/>
          </a:prstGeom>
        </p:spPr>
      </p:pic>
      <p:pic>
        <p:nvPicPr>
          <p:cNvPr id="68" name="Grafik 67" descr="Anführungszeichen Silhouette">
            <a:extLst>
              <a:ext uri="{FF2B5EF4-FFF2-40B4-BE49-F238E27FC236}">
                <a16:creationId xmlns:a16="http://schemas.microsoft.com/office/drawing/2014/main" id="{C5711A86-FDB8-43B5-0970-64744A1A70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2"/>
              </a:ext>
            </a:extLst>
          </a:blip>
          <a:stretch>
            <a:fillRect/>
          </a:stretch>
        </p:blipFill>
        <p:spPr>
          <a:xfrm>
            <a:off x="9382906" y="2439812"/>
            <a:ext cx="439027" cy="439027"/>
          </a:xfrm>
          <a:prstGeom prst="rect">
            <a:avLst/>
          </a:prstGeom>
        </p:spPr>
      </p:pic>
      <p:pic>
        <p:nvPicPr>
          <p:cNvPr id="70" name="Grafik 69" descr="Recycling Silhouette">
            <a:extLst>
              <a:ext uri="{FF2B5EF4-FFF2-40B4-BE49-F238E27FC236}">
                <a16:creationId xmlns:a16="http://schemas.microsoft.com/office/drawing/2014/main" id="{61D9CE0B-94BA-3C9D-B90F-B2F34D0B4A1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3"/>
              </a:ext>
            </a:extLst>
          </a:blip>
          <a:stretch>
            <a:fillRect/>
          </a:stretch>
        </p:blipFill>
        <p:spPr>
          <a:xfrm>
            <a:off x="8743931" y="2470214"/>
            <a:ext cx="439027" cy="439027"/>
          </a:xfrm>
          <a:prstGeom prst="rect">
            <a:avLst/>
          </a:prstGeom>
        </p:spPr>
      </p:pic>
      <p:pic>
        <p:nvPicPr>
          <p:cNvPr id="72" name="Grafik 71" descr="Nach rechts zeigender Finger, Handrücken Silhouette">
            <a:extLst>
              <a:ext uri="{FF2B5EF4-FFF2-40B4-BE49-F238E27FC236}">
                <a16:creationId xmlns:a16="http://schemas.microsoft.com/office/drawing/2014/main" id="{21E37763-5A77-A776-DC18-32BCE26C1EF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4"/>
              </a:ext>
            </a:extLst>
          </a:blip>
          <a:stretch>
            <a:fillRect/>
          </a:stretch>
        </p:blipFill>
        <p:spPr>
          <a:xfrm>
            <a:off x="10133842" y="2407688"/>
            <a:ext cx="439027" cy="439027"/>
          </a:xfrm>
          <a:prstGeom prst="rect">
            <a:avLst/>
          </a:prstGeom>
        </p:spPr>
      </p:pic>
      <p:pic>
        <p:nvPicPr>
          <p:cNvPr id="74" name="Grafik 73" descr="Daumen runter Silhouette">
            <a:extLst>
              <a:ext uri="{FF2B5EF4-FFF2-40B4-BE49-F238E27FC236}">
                <a16:creationId xmlns:a16="http://schemas.microsoft.com/office/drawing/2014/main" id="{6C086146-BB41-3522-C7D1-1B949B9D0DC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5"/>
              </a:ext>
            </a:extLst>
          </a:blip>
          <a:stretch>
            <a:fillRect/>
          </a:stretch>
        </p:blipFill>
        <p:spPr>
          <a:xfrm>
            <a:off x="1125348" y="3360395"/>
            <a:ext cx="439027" cy="439027"/>
          </a:xfrm>
          <a:prstGeom prst="rect">
            <a:avLst/>
          </a:prstGeom>
        </p:spPr>
      </p:pic>
      <p:pic>
        <p:nvPicPr>
          <p:cNvPr id="76" name="Grafik 75" descr="Daumen hoch-Zeichen Silhouette">
            <a:extLst>
              <a:ext uri="{FF2B5EF4-FFF2-40B4-BE49-F238E27FC236}">
                <a16:creationId xmlns:a16="http://schemas.microsoft.com/office/drawing/2014/main" id="{CBCAB3E5-F545-1FBB-75BC-FA231969E36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6"/>
              </a:ext>
            </a:extLst>
          </a:blip>
          <a:stretch>
            <a:fillRect/>
          </a:stretch>
        </p:blipFill>
        <p:spPr>
          <a:xfrm>
            <a:off x="1798610" y="3275837"/>
            <a:ext cx="439027" cy="439027"/>
          </a:xfrm>
          <a:prstGeom prst="rect">
            <a:avLst/>
          </a:prstGeom>
        </p:spPr>
      </p:pic>
      <p:pic>
        <p:nvPicPr>
          <p:cNvPr id="77" name="Grafik 76" descr="Zwei Herzen Silhouette">
            <a:extLst>
              <a:ext uri="{FF2B5EF4-FFF2-40B4-BE49-F238E27FC236}">
                <a16:creationId xmlns:a16="http://schemas.microsoft.com/office/drawing/2014/main" id="{0E73D32C-4C1C-9418-444C-E07E7E6CD81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7"/>
              </a:ext>
            </a:extLst>
          </a:blip>
          <a:stretch>
            <a:fillRect/>
          </a:stretch>
        </p:blipFill>
        <p:spPr>
          <a:xfrm>
            <a:off x="10730054" y="2407686"/>
            <a:ext cx="439029" cy="439029"/>
          </a:xfrm>
          <a:prstGeom prst="rect">
            <a:avLst/>
          </a:prstGeom>
        </p:spPr>
      </p:pic>
      <p:pic>
        <p:nvPicPr>
          <p:cNvPr id="78" name="Grafik 77" descr="Wasser Silhouette">
            <a:extLst>
              <a:ext uri="{FF2B5EF4-FFF2-40B4-BE49-F238E27FC236}">
                <a16:creationId xmlns:a16="http://schemas.microsoft.com/office/drawing/2014/main" id="{DC0A989A-32E1-4C5F-C819-D2315555C43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8"/>
              </a:ext>
            </a:extLst>
          </a:blip>
          <a:stretch>
            <a:fillRect/>
          </a:stretch>
        </p:blipFill>
        <p:spPr>
          <a:xfrm>
            <a:off x="2476450" y="3299959"/>
            <a:ext cx="439027" cy="439027"/>
          </a:xfrm>
          <a:prstGeom prst="rect">
            <a:avLst/>
          </a:prstGeom>
        </p:spPr>
      </p:pic>
      <p:pic>
        <p:nvPicPr>
          <p:cNvPr id="80" name="Grafik 79" descr="Gehirn Silhouette">
            <a:extLst>
              <a:ext uri="{FF2B5EF4-FFF2-40B4-BE49-F238E27FC236}">
                <a16:creationId xmlns:a16="http://schemas.microsoft.com/office/drawing/2014/main" id="{DFA37418-1BC5-A74B-1FD8-68ABE81A0EC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9"/>
              </a:ext>
            </a:extLst>
          </a:blip>
          <a:stretch>
            <a:fillRect/>
          </a:stretch>
        </p:blipFill>
        <p:spPr>
          <a:xfrm rot="10800000" flipV="1">
            <a:off x="3827552" y="3275837"/>
            <a:ext cx="439027" cy="439027"/>
          </a:xfrm>
          <a:prstGeom prst="rect">
            <a:avLst/>
          </a:prstGeom>
        </p:spPr>
      </p:pic>
      <p:pic>
        <p:nvPicPr>
          <p:cNvPr id="82" name="Grafik 81" descr="Gehirn im Kopf Silhouette">
            <a:extLst>
              <a:ext uri="{FF2B5EF4-FFF2-40B4-BE49-F238E27FC236}">
                <a16:creationId xmlns:a16="http://schemas.microsoft.com/office/drawing/2014/main" id="{DAA5F506-67CC-65BB-2816-166CDBB15C9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0"/>
              </a:ext>
            </a:extLst>
          </a:blip>
          <a:stretch>
            <a:fillRect/>
          </a:stretch>
        </p:blipFill>
        <p:spPr>
          <a:xfrm rot="10800000" flipV="1">
            <a:off x="3158138" y="3284148"/>
            <a:ext cx="439027" cy="439027"/>
          </a:xfrm>
          <a:prstGeom prst="rect">
            <a:avLst/>
          </a:prstGeom>
        </p:spPr>
      </p:pic>
      <p:pic>
        <p:nvPicPr>
          <p:cNvPr id="84" name="Grafik 83" descr="Chemikalien Silhouette">
            <a:extLst>
              <a:ext uri="{FF2B5EF4-FFF2-40B4-BE49-F238E27FC236}">
                <a16:creationId xmlns:a16="http://schemas.microsoft.com/office/drawing/2014/main" id="{8A12DDFF-F64E-E6A5-DE1B-3D2F49DC34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1"/>
              </a:ext>
            </a:extLst>
          </a:blip>
          <a:stretch>
            <a:fillRect/>
          </a:stretch>
        </p:blipFill>
        <p:spPr>
          <a:xfrm flipV="1">
            <a:off x="5212506" y="3267168"/>
            <a:ext cx="439027" cy="439027"/>
          </a:xfrm>
          <a:prstGeom prst="rect">
            <a:avLst/>
          </a:prstGeom>
        </p:spPr>
      </p:pic>
      <p:pic>
        <p:nvPicPr>
          <p:cNvPr id="86" name="Grafik 85" descr="Herztöne Silhouette">
            <a:extLst>
              <a:ext uri="{FF2B5EF4-FFF2-40B4-BE49-F238E27FC236}">
                <a16:creationId xmlns:a16="http://schemas.microsoft.com/office/drawing/2014/main" id="{8E71BE6B-0B92-3884-CA1D-456FB619F1C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2"/>
              </a:ext>
            </a:extLst>
          </a:blip>
          <a:stretch>
            <a:fillRect/>
          </a:stretch>
        </p:blipFill>
        <p:spPr>
          <a:xfrm flipV="1">
            <a:off x="4566270" y="3275837"/>
            <a:ext cx="439027" cy="439027"/>
          </a:xfrm>
          <a:prstGeom prst="rect">
            <a:avLst/>
          </a:prstGeom>
        </p:spPr>
      </p:pic>
      <p:pic>
        <p:nvPicPr>
          <p:cNvPr id="88" name="Grafik 87" descr="Herz, pulsierend Silhouette">
            <a:extLst>
              <a:ext uri="{FF2B5EF4-FFF2-40B4-BE49-F238E27FC236}">
                <a16:creationId xmlns:a16="http://schemas.microsoft.com/office/drawing/2014/main" id="{22790768-1839-64ED-FC6C-D388C63C551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3"/>
              </a:ext>
            </a:extLst>
          </a:blip>
          <a:stretch>
            <a:fillRect/>
          </a:stretch>
        </p:blipFill>
        <p:spPr>
          <a:xfrm rot="10800000" flipV="1">
            <a:off x="5942064" y="3284146"/>
            <a:ext cx="439027" cy="439027"/>
          </a:xfrm>
          <a:prstGeom prst="rect">
            <a:avLst/>
          </a:prstGeom>
        </p:spPr>
      </p:pic>
      <p:pic>
        <p:nvPicPr>
          <p:cNvPr id="90" name="Grafik 89" descr="Apfel Silhouette">
            <a:extLst>
              <a:ext uri="{FF2B5EF4-FFF2-40B4-BE49-F238E27FC236}">
                <a16:creationId xmlns:a16="http://schemas.microsoft.com/office/drawing/2014/main" id="{BBE91B15-7C2B-0C01-4C5F-AB949110CF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4"/>
              </a:ext>
            </a:extLst>
          </a:blip>
          <a:stretch>
            <a:fillRect/>
          </a:stretch>
        </p:blipFill>
        <p:spPr>
          <a:xfrm flipH="1">
            <a:off x="7375456" y="3206768"/>
            <a:ext cx="439027" cy="439027"/>
          </a:xfrm>
          <a:prstGeom prst="rect">
            <a:avLst/>
          </a:prstGeom>
        </p:spPr>
      </p:pic>
      <p:pic>
        <p:nvPicPr>
          <p:cNvPr id="92" name="Grafik 91" descr="Baguette Silhouette">
            <a:extLst>
              <a:ext uri="{FF2B5EF4-FFF2-40B4-BE49-F238E27FC236}">
                <a16:creationId xmlns:a16="http://schemas.microsoft.com/office/drawing/2014/main" id="{5B624FA2-B8CC-49B3-0D58-6CF49A73D9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5"/>
              </a:ext>
            </a:extLst>
          </a:blip>
          <a:stretch>
            <a:fillRect/>
          </a:stretch>
        </p:blipFill>
        <p:spPr>
          <a:xfrm flipH="1">
            <a:off x="6696032" y="3284147"/>
            <a:ext cx="439027" cy="439027"/>
          </a:xfrm>
          <a:prstGeom prst="rect">
            <a:avLst/>
          </a:prstGeom>
        </p:spPr>
      </p:pic>
      <p:pic>
        <p:nvPicPr>
          <p:cNvPr id="94" name="Grafik 93" descr="Bier Silhouette">
            <a:extLst>
              <a:ext uri="{FF2B5EF4-FFF2-40B4-BE49-F238E27FC236}">
                <a16:creationId xmlns:a16="http://schemas.microsoft.com/office/drawing/2014/main" id="{3E37D53C-27B2-C19C-1FAF-7E1E212AF14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6"/>
              </a:ext>
            </a:extLst>
          </a:blip>
          <a:stretch>
            <a:fillRect/>
          </a:stretch>
        </p:blipFill>
        <p:spPr>
          <a:xfrm flipH="1">
            <a:off x="8730833" y="3183982"/>
            <a:ext cx="439027" cy="439027"/>
          </a:xfrm>
          <a:prstGeom prst="rect">
            <a:avLst/>
          </a:prstGeom>
        </p:spPr>
      </p:pic>
      <p:pic>
        <p:nvPicPr>
          <p:cNvPr id="96" name="Grafik 95" descr="Bubble Tea Silhouette">
            <a:extLst>
              <a:ext uri="{FF2B5EF4-FFF2-40B4-BE49-F238E27FC236}">
                <a16:creationId xmlns:a16="http://schemas.microsoft.com/office/drawing/2014/main" id="{7BBCC9FD-7892-9DCC-4F38-3B6C1176F78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7"/>
              </a:ext>
            </a:extLst>
          </a:blip>
          <a:stretch>
            <a:fillRect/>
          </a:stretch>
        </p:blipFill>
        <p:spPr>
          <a:xfrm flipH="1">
            <a:off x="8072594" y="3183982"/>
            <a:ext cx="439027" cy="439027"/>
          </a:xfrm>
          <a:prstGeom prst="rect">
            <a:avLst/>
          </a:prstGeom>
        </p:spPr>
      </p:pic>
      <p:pic>
        <p:nvPicPr>
          <p:cNvPr id="98" name="Grafik 97" descr="Burger und Getränk Silhouette">
            <a:extLst>
              <a:ext uri="{FF2B5EF4-FFF2-40B4-BE49-F238E27FC236}">
                <a16:creationId xmlns:a16="http://schemas.microsoft.com/office/drawing/2014/main" id="{7FD5F9C0-F24B-2B68-D6AE-7C83F2D9207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 flipH="1">
            <a:off x="9382906" y="3177168"/>
            <a:ext cx="439027" cy="439027"/>
          </a:xfrm>
          <a:prstGeom prst="rect">
            <a:avLst/>
          </a:prstGeom>
        </p:spPr>
      </p:pic>
      <p:pic>
        <p:nvPicPr>
          <p:cNvPr id="100" name="Grafik 99" descr="Bonbon Silhouette">
            <a:extLst>
              <a:ext uri="{FF2B5EF4-FFF2-40B4-BE49-F238E27FC236}">
                <a16:creationId xmlns:a16="http://schemas.microsoft.com/office/drawing/2014/main" id="{BEDC2570-4AE1-A118-FA43-561AB0F436D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 flipH="1">
            <a:off x="10094061" y="3177168"/>
            <a:ext cx="439027" cy="439027"/>
          </a:xfrm>
          <a:prstGeom prst="rect">
            <a:avLst/>
          </a:prstGeom>
        </p:spPr>
      </p:pic>
      <p:pic>
        <p:nvPicPr>
          <p:cNvPr id="101" name="Grafik 100" descr="Käse Silhouette">
            <a:extLst>
              <a:ext uri="{FF2B5EF4-FFF2-40B4-BE49-F238E27FC236}">
                <a16:creationId xmlns:a16="http://schemas.microsoft.com/office/drawing/2014/main" id="{DD2B6F01-FD9D-B1A2-392A-6F792EDAE6F6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 flipH="1">
            <a:off x="1121969" y="4168613"/>
            <a:ext cx="439027" cy="439027"/>
          </a:xfrm>
          <a:prstGeom prst="rect">
            <a:avLst/>
          </a:prstGeom>
        </p:spPr>
      </p:pic>
      <p:pic>
        <p:nvPicPr>
          <p:cNvPr id="102" name="Grafik 101" descr="Kochmütze Silhouette">
            <a:extLst>
              <a:ext uri="{FF2B5EF4-FFF2-40B4-BE49-F238E27FC236}">
                <a16:creationId xmlns:a16="http://schemas.microsoft.com/office/drawing/2014/main" id="{7BB25C7D-62A1-8D01-B7BC-D1AAE5EEA1A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 flipH="1">
            <a:off x="10730054" y="3121209"/>
            <a:ext cx="439027" cy="439027"/>
          </a:xfrm>
          <a:prstGeom prst="rect">
            <a:avLst/>
          </a:prstGeom>
        </p:spPr>
      </p:pic>
      <p:pic>
        <p:nvPicPr>
          <p:cNvPr id="104" name="Grafik 103" descr="Chinesische Teekanne und Tasse Silhouette">
            <a:extLst>
              <a:ext uri="{FF2B5EF4-FFF2-40B4-BE49-F238E27FC236}">
                <a16:creationId xmlns:a16="http://schemas.microsoft.com/office/drawing/2014/main" id="{4D7D5B70-C858-D7CB-EA1E-D83BB8C0E73C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 flipH="1">
            <a:off x="1815033" y="4149315"/>
            <a:ext cx="439027" cy="439027"/>
          </a:xfrm>
          <a:prstGeom prst="rect">
            <a:avLst/>
          </a:prstGeom>
        </p:spPr>
      </p:pic>
      <p:pic>
        <p:nvPicPr>
          <p:cNvPr id="106" name="Grafik 105" descr="Schokolade Silhouette">
            <a:extLst>
              <a:ext uri="{FF2B5EF4-FFF2-40B4-BE49-F238E27FC236}">
                <a16:creationId xmlns:a16="http://schemas.microsoft.com/office/drawing/2014/main" id="{D451C338-1D20-36BB-142C-343B9684E6F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3"/>
              </a:ext>
            </a:extLst>
          </a:blip>
          <a:stretch>
            <a:fillRect/>
          </a:stretch>
        </p:blipFill>
        <p:spPr>
          <a:xfrm flipH="1">
            <a:off x="2509491" y="4129702"/>
            <a:ext cx="439027" cy="439027"/>
          </a:xfrm>
          <a:prstGeom prst="rect">
            <a:avLst/>
          </a:prstGeom>
        </p:spPr>
      </p:pic>
      <p:pic>
        <p:nvPicPr>
          <p:cNvPr id="107" name="Grafik 106" descr="Landwirtschaft Silhouette">
            <a:extLst>
              <a:ext uri="{FF2B5EF4-FFF2-40B4-BE49-F238E27FC236}">
                <a16:creationId xmlns:a16="http://schemas.microsoft.com/office/drawing/2014/main" id="{CD958F7D-984B-8C82-E355-48B97490D47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4"/>
              </a:ext>
            </a:extLst>
          </a:blip>
          <a:stretch>
            <a:fillRect/>
          </a:stretch>
        </p:blipFill>
        <p:spPr>
          <a:xfrm>
            <a:off x="3194609" y="4098081"/>
            <a:ext cx="439027" cy="439027"/>
          </a:xfrm>
          <a:prstGeom prst="rect">
            <a:avLst/>
          </a:prstGeom>
        </p:spPr>
      </p:pic>
      <p:pic>
        <p:nvPicPr>
          <p:cNvPr id="108" name="Grafik 107" descr="Wüstenszenerie Silhouette">
            <a:extLst>
              <a:ext uri="{FF2B5EF4-FFF2-40B4-BE49-F238E27FC236}">
                <a16:creationId xmlns:a16="http://schemas.microsoft.com/office/drawing/2014/main" id="{94272F91-B53B-A2D9-8A59-DEDFF94206D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5"/>
              </a:ext>
            </a:extLst>
          </a:blip>
          <a:stretch>
            <a:fillRect/>
          </a:stretch>
        </p:blipFill>
        <p:spPr>
          <a:xfrm>
            <a:off x="3879726" y="4081461"/>
            <a:ext cx="439027" cy="439027"/>
          </a:xfrm>
          <a:prstGeom prst="rect">
            <a:avLst/>
          </a:prstGeom>
        </p:spPr>
      </p:pic>
      <p:pic>
        <p:nvPicPr>
          <p:cNvPr id="109" name="Grafik 108" descr="Abendmond Silhouette">
            <a:extLst>
              <a:ext uri="{FF2B5EF4-FFF2-40B4-BE49-F238E27FC236}">
                <a16:creationId xmlns:a16="http://schemas.microsoft.com/office/drawing/2014/main" id="{0C997089-9CF5-F1AD-CEC7-6CC2C2A9573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6"/>
              </a:ext>
            </a:extLst>
          </a:blip>
          <a:stretch>
            <a:fillRect/>
          </a:stretch>
        </p:blipFill>
        <p:spPr>
          <a:xfrm>
            <a:off x="5202097" y="4030877"/>
            <a:ext cx="439027" cy="439027"/>
          </a:xfrm>
          <a:prstGeom prst="rect">
            <a:avLst/>
          </a:prstGeom>
        </p:spPr>
      </p:pic>
      <p:pic>
        <p:nvPicPr>
          <p:cNvPr id="110" name="Grafik 109" descr="Sanfte Hügel Silhouette">
            <a:extLst>
              <a:ext uri="{FF2B5EF4-FFF2-40B4-BE49-F238E27FC236}">
                <a16:creationId xmlns:a16="http://schemas.microsoft.com/office/drawing/2014/main" id="{FD52B1F8-E993-E651-C6AF-19699E0E54E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7"/>
              </a:ext>
            </a:extLst>
          </a:blip>
          <a:stretch>
            <a:fillRect/>
          </a:stretch>
        </p:blipFill>
        <p:spPr>
          <a:xfrm>
            <a:off x="4609188" y="4081461"/>
            <a:ext cx="439027" cy="439027"/>
          </a:xfrm>
          <a:prstGeom prst="rect">
            <a:avLst/>
          </a:prstGeom>
        </p:spPr>
      </p:pic>
      <p:pic>
        <p:nvPicPr>
          <p:cNvPr id="111" name="Grafik 110" descr="Sonnenaufgang Silhouette">
            <a:extLst>
              <a:ext uri="{FF2B5EF4-FFF2-40B4-BE49-F238E27FC236}">
                <a16:creationId xmlns:a16="http://schemas.microsoft.com/office/drawing/2014/main" id="{491F8580-97BB-8D45-5B4B-23B012B7F22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8"/>
              </a:ext>
            </a:extLst>
          </a:blip>
          <a:stretch>
            <a:fillRect/>
          </a:stretch>
        </p:blipFill>
        <p:spPr>
          <a:xfrm>
            <a:off x="5942064" y="4009579"/>
            <a:ext cx="439027" cy="439027"/>
          </a:xfrm>
          <a:prstGeom prst="rect">
            <a:avLst/>
          </a:prstGeom>
        </p:spPr>
      </p:pic>
      <p:pic>
        <p:nvPicPr>
          <p:cNvPr id="112" name="Grafik 111" descr="Abschlusshut Silhouette">
            <a:extLst>
              <a:ext uri="{FF2B5EF4-FFF2-40B4-BE49-F238E27FC236}">
                <a16:creationId xmlns:a16="http://schemas.microsoft.com/office/drawing/2014/main" id="{BF2C8E0D-7DAE-7ED7-27E3-9B8731A010F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9"/>
              </a:ext>
            </a:extLst>
          </a:blip>
          <a:stretch>
            <a:fillRect/>
          </a:stretch>
        </p:blipFill>
        <p:spPr>
          <a:xfrm>
            <a:off x="1859493" y="5688151"/>
            <a:ext cx="401534" cy="401534"/>
          </a:xfrm>
          <a:prstGeom prst="rect">
            <a:avLst/>
          </a:prstGeom>
        </p:spPr>
      </p:pic>
      <p:pic>
        <p:nvPicPr>
          <p:cNvPr id="113" name="Grafik 112" descr="Geöffnetes Buch Silhouette">
            <a:extLst>
              <a:ext uri="{FF2B5EF4-FFF2-40B4-BE49-F238E27FC236}">
                <a16:creationId xmlns:a16="http://schemas.microsoft.com/office/drawing/2014/main" id="{2E1EB568-890A-45BA-BB01-E0C5B86AF3C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0"/>
              </a:ext>
            </a:extLst>
          </a:blip>
          <a:stretch>
            <a:fillRect/>
          </a:stretch>
        </p:blipFill>
        <p:spPr>
          <a:xfrm>
            <a:off x="7375456" y="4030877"/>
            <a:ext cx="439027" cy="439027"/>
          </a:xfrm>
          <a:prstGeom prst="rect">
            <a:avLst/>
          </a:prstGeom>
        </p:spPr>
      </p:pic>
      <p:pic>
        <p:nvPicPr>
          <p:cNvPr id="114" name="Grafik 113" descr="Fernstudium Mathematik Silhouette">
            <a:extLst>
              <a:ext uri="{FF2B5EF4-FFF2-40B4-BE49-F238E27FC236}">
                <a16:creationId xmlns:a16="http://schemas.microsoft.com/office/drawing/2014/main" id="{82E081CE-ABF1-5BAA-17BD-ECC14D042D8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1"/>
              </a:ext>
            </a:extLst>
          </a:blip>
          <a:stretch>
            <a:fillRect/>
          </a:stretch>
        </p:blipFill>
        <p:spPr>
          <a:xfrm>
            <a:off x="8048257" y="4021420"/>
            <a:ext cx="439027" cy="439027"/>
          </a:xfrm>
          <a:prstGeom prst="rect">
            <a:avLst/>
          </a:prstGeom>
        </p:spPr>
      </p:pic>
      <p:pic>
        <p:nvPicPr>
          <p:cNvPr id="115" name="Grafik 114" descr="Lineal Silhouette">
            <a:extLst>
              <a:ext uri="{FF2B5EF4-FFF2-40B4-BE49-F238E27FC236}">
                <a16:creationId xmlns:a16="http://schemas.microsoft.com/office/drawing/2014/main" id="{16C05814-96E2-861D-90C3-2351A6BA70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2"/>
              </a:ext>
            </a:extLst>
          </a:blip>
          <a:stretch>
            <a:fillRect/>
          </a:stretch>
        </p:blipFill>
        <p:spPr>
          <a:xfrm>
            <a:off x="8721060" y="4021420"/>
            <a:ext cx="439027" cy="439027"/>
          </a:xfrm>
          <a:prstGeom prst="rect">
            <a:avLst/>
          </a:prstGeom>
        </p:spPr>
      </p:pic>
      <p:pic>
        <p:nvPicPr>
          <p:cNvPr id="116" name="Grafik 115" descr="Skizze Silhouette">
            <a:extLst>
              <a:ext uri="{FF2B5EF4-FFF2-40B4-BE49-F238E27FC236}">
                <a16:creationId xmlns:a16="http://schemas.microsoft.com/office/drawing/2014/main" id="{68773BA1-1728-D90D-2780-C4E77FE017B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3"/>
              </a:ext>
            </a:extLst>
          </a:blip>
          <a:stretch>
            <a:fillRect/>
          </a:stretch>
        </p:blipFill>
        <p:spPr>
          <a:xfrm>
            <a:off x="9379271" y="4021420"/>
            <a:ext cx="439027" cy="439027"/>
          </a:xfrm>
          <a:prstGeom prst="rect">
            <a:avLst/>
          </a:prstGeom>
        </p:spPr>
      </p:pic>
      <p:pic>
        <p:nvPicPr>
          <p:cNvPr id="117" name="Grafik 116" descr="Schachtel Silhouette">
            <a:extLst>
              <a:ext uri="{FF2B5EF4-FFF2-40B4-BE49-F238E27FC236}">
                <a16:creationId xmlns:a16="http://schemas.microsoft.com/office/drawing/2014/main" id="{F98D026C-0266-C5AA-C234-90E04ADFF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4"/>
              </a:ext>
            </a:extLst>
          </a:blip>
          <a:stretch>
            <a:fillRect/>
          </a:stretch>
        </p:blipFill>
        <p:spPr>
          <a:xfrm>
            <a:off x="10109370" y="4062895"/>
            <a:ext cx="439027" cy="439027"/>
          </a:xfrm>
          <a:prstGeom prst="rect">
            <a:avLst/>
          </a:prstGeom>
        </p:spPr>
      </p:pic>
      <p:pic>
        <p:nvPicPr>
          <p:cNvPr id="118" name="Grafik 117" descr="Sackkarre Silhouette">
            <a:extLst>
              <a:ext uri="{FF2B5EF4-FFF2-40B4-BE49-F238E27FC236}">
                <a16:creationId xmlns:a16="http://schemas.microsoft.com/office/drawing/2014/main" id="{1C157D6A-3DB9-05FF-C0E7-BD748225BEEA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5"/>
              </a:ext>
            </a:extLst>
          </a:blip>
          <a:stretch>
            <a:fillRect/>
          </a:stretch>
        </p:blipFill>
        <p:spPr>
          <a:xfrm>
            <a:off x="10767580" y="4029050"/>
            <a:ext cx="439027" cy="439027"/>
          </a:xfrm>
          <a:prstGeom prst="rect">
            <a:avLst/>
          </a:prstGeom>
        </p:spPr>
      </p:pic>
      <p:pic>
        <p:nvPicPr>
          <p:cNvPr id="119" name="Grafik 118" descr="Münzen Silhouette">
            <a:extLst>
              <a:ext uri="{FF2B5EF4-FFF2-40B4-BE49-F238E27FC236}">
                <a16:creationId xmlns:a16="http://schemas.microsoft.com/office/drawing/2014/main" id="{DBA23121-2F6D-86E1-5F3B-DCE446ABEA4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6"/>
              </a:ext>
            </a:extLst>
          </a:blip>
          <a:stretch>
            <a:fillRect/>
          </a:stretch>
        </p:blipFill>
        <p:spPr>
          <a:xfrm>
            <a:off x="2509491" y="4910359"/>
            <a:ext cx="439027" cy="439027"/>
          </a:xfrm>
          <a:prstGeom prst="rect">
            <a:avLst/>
          </a:prstGeom>
        </p:spPr>
      </p:pic>
      <p:pic>
        <p:nvPicPr>
          <p:cNvPr id="120" name="Grafik 119" descr="Dollar Silhouette">
            <a:extLst>
              <a:ext uri="{FF2B5EF4-FFF2-40B4-BE49-F238E27FC236}">
                <a16:creationId xmlns:a16="http://schemas.microsoft.com/office/drawing/2014/main" id="{3BA1B2AC-3669-CC47-C9D9-0BF0F30EA30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7"/>
              </a:ext>
            </a:extLst>
          </a:blip>
          <a:stretch>
            <a:fillRect/>
          </a:stretch>
        </p:blipFill>
        <p:spPr>
          <a:xfrm>
            <a:off x="1120771" y="4950096"/>
            <a:ext cx="439027" cy="439027"/>
          </a:xfrm>
          <a:prstGeom prst="rect">
            <a:avLst/>
          </a:prstGeom>
        </p:spPr>
      </p:pic>
      <p:pic>
        <p:nvPicPr>
          <p:cNvPr id="121" name="Grafik 120" descr="Euro Silhouette">
            <a:extLst>
              <a:ext uri="{FF2B5EF4-FFF2-40B4-BE49-F238E27FC236}">
                <a16:creationId xmlns:a16="http://schemas.microsoft.com/office/drawing/2014/main" id="{E81417EE-9754-22AE-90AB-ED11E3E910B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8"/>
              </a:ext>
            </a:extLst>
          </a:blip>
          <a:stretch>
            <a:fillRect/>
          </a:stretch>
        </p:blipFill>
        <p:spPr>
          <a:xfrm>
            <a:off x="1798610" y="4932794"/>
            <a:ext cx="439027" cy="439027"/>
          </a:xfrm>
          <a:prstGeom prst="rect">
            <a:avLst/>
          </a:prstGeom>
        </p:spPr>
      </p:pic>
      <p:pic>
        <p:nvPicPr>
          <p:cNvPr id="122" name="Grafik 121" descr="Inventar Silhouette">
            <a:extLst>
              <a:ext uri="{FF2B5EF4-FFF2-40B4-BE49-F238E27FC236}">
                <a16:creationId xmlns:a16="http://schemas.microsoft.com/office/drawing/2014/main" id="{43FFA225-B1DB-CFA7-80A2-842EAA5C118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9"/>
              </a:ext>
            </a:extLst>
          </a:blip>
          <a:stretch>
            <a:fillRect/>
          </a:stretch>
        </p:blipFill>
        <p:spPr>
          <a:xfrm>
            <a:off x="3905040" y="4887084"/>
            <a:ext cx="439027" cy="439027"/>
          </a:xfrm>
          <a:prstGeom prst="rect">
            <a:avLst/>
          </a:prstGeom>
        </p:spPr>
      </p:pic>
      <p:pic>
        <p:nvPicPr>
          <p:cNvPr id="123" name="Grafik 122" descr="Kiosk Silhouette">
            <a:extLst>
              <a:ext uri="{FF2B5EF4-FFF2-40B4-BE49-F238E27FC236}">
                <a16:creationId xmlns:a16="http://schemas.microsoft.com/office/drawing/2014/main" id="{E5615F93-9A4E-A1D1-82E1-2E429E9D250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0"/>
              </a:ext>
            </a:extLst>
          </a:blip>
          <a:stretch>
            <a:fillRect/>
          </a:stretch>
        </p:blipFill>
        <p:spPr>
          <a:xfrm>
            <a:off x="3252019" y="4910359"/>
            <a:ext cx="439027" cy="439027"/>
          </a:xfrm>
          <a:prstGeom prst="rect">
            <a:avLst/>
          </a:prstGeom>
        </p:spPr>
      </p:pic>
      <p:pic>
        <p:nvPicPr>
          <p:cNvPr id="124" name="Grafik 123" descr="Darlehen Silhouette">
            <a:extLst>
              <a:ext uri="{FF2B5EF4-FFF2-40B4-BE49-F238E27FC236}">
                <a16:creationId xmlns:a16="http://schemas.microsoft.com/office/drawing/2014/main" id="{200F04E3-31B6-6A12-A82A-39E09B0A9DC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1"/>
              </a:ext>
            </a:extLst>
          </a:blip>
          <a:stretch>
            <a:fillRect/>
          </a:stretch>
        </p:blipFill>
        <p:spPr>
          <a:xfrm>
            <a:off x="4609188" y="4887084"/>
            <a:ext cx="439027" cy="439027"/>
          </a:xfrm>
          <a:prstGeom prst="rect">
            <a:avLst/>
          </a:prstGeom>
        </p:spPr>
      </p:pic>
      <p:pic>
        <p:nvPicPr>
          <p:cNvPr id="125" name="Grafik 124" descr="Geld Silhouette">
            <a:extLst>
              <a:ext uri="{FF2B5EF4-FFF2-40B4-BE49-F238E27FC236}">
                <a16:creationId xmlns:a16="http://schemas.microsoft.com/office/drawing/2014/main" id="{156E9C0F-C678-C80E-9663-FF8908C0EAB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2"/>
              </a:ext>
            </a:extLst>
          </a:blip>
          <a:stretch>
            <a:fillRect/>
          </a:stretch>
        </p:blipFill>
        <p:spPr>
          <a:xfrm>
            <a:off x="5237485" y="4844809"/>
            <a:ext cx="439027" cy="439027"/>
          </a:xfrm>
          <a:prstGeom prst="rect">
            <a:avLst/>
          </a:prstGeom>
        </p:spPr>
      </p:pic>
      <p:pic>
        <p:nvPicPr>
          <p:cNvPr id="126" name="Grafik 125" descr="Sparschwein Silhouette">
            <a:extLst>
              <a:ext uri="{FF2B5EF4-FFF2-40B4-BE49-F238E27FC236}">
                <a16:creationId xmlns:a16="http://schemas.microsoft.com/office/drawing/2014/main" id="{82B4A6E4-641F-E607-7460-C651E9509A8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3"/>
              </a:ext>
            </a:extLst>
          </a:blip>
          <a:stretch>
            <a:fillRect/>
          </a:stretch>
        </p:blipFill>
        <p:spPr>
          <a:xfrm>
            <a:off x="5950680" y="4887084"/>
            <a:ext cx="439027" cy="439027"/>
          </a:xfrm>
          <a:prstGeom prst="rect">
            <a:avLst/>
          </a:prstGeom>
        </p:spPr>
      </p:pic>
      <p:pic>
        <p:nvPicPr>
          <p:cNvPr id="127" name="Grafik 126" descr="Einkaufskorb Silhouette">
            <a:extLst>
              <a:ext uri="{FF2B5EF4-FFF2-40B4-BE49-F238E27FC236}">
                <a16:creationId xmlns:a16="http://schemas.microsoft.com/office/drawing/2014/main" id="{0A236C74-DA43-D254-C07C-55917428760F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4"/>
              </a:ext>
            </a:extLst>
          </a:blip>
          <a:stretch>
            <a:fillRect/>
          </a:stretch>
        </p:blipFill>
        <p:spPr>
          <a:xfrm>
            <a:off x="6679696" y="4857895"/>
            <a:ext cx="439027" cy="439027"/>
          </a:xfrm>
          <a:prstGeom prst="rect">
            <a:avLst/>
          </a:prstGeom>
        </p:spPr>
      </p:pic>
      <p:pic>
        <p:nvPicPr>
          <p:cNvPr id="128" name="Grafik 127" descr="Warenkorb Silhouette">
            <a:extLst>
              <a:ext uri="{FF2B5EF4-FFF2-40B4-BE49-F238E27FC236}">
                <a16:creationId xmlns:a16="http://schemas.microsoft.com/office/drawing/2014/main" id="{ADEB40BB-9017-BE42-04E9-B6BBC9BAC0A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5"/>
              </a:ext>
            </a:extLst>
          </a:blip>
          <a:stretch>
            <a:fillRect/>
          </a:stretch>
        </p:blipFill>
        <p:spPr>
          <a:xfrm>
            <a:off x="7408713" y="4887084"/>
            <a:ext cx="439027" cy="439027"/>
          </a:xfrm>
          <a:prstGeom prst="rect">
            <a:avLst/>
          </a:prstGeom>
        </p:spPr>
      </p:pic>
      <p:pic>
        <p:nvPicPr>
          <p:cNvPr id="129" name="Grafik 128" descr="Laden Silhouette">
            <a:extLst>
              <a:ext uri="{FF2B5EF4-FFF2-40B4-BE49-F238E27FC236}">
                <a16:creationId xmlns:a16="http://schemas.microsoft.com/office/drawing/2014/main" id="{ECAB3201-C84A-02A1-D4D3-96E7C34B1C94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6"/>
              </a:ext>
            </a:extLst>
          </a:blip>
          <a:stretch>
            <a:fillRect/>
          </a:stretch>
        </p:blipFill>
        <p:spPr>
          <a:xfrm>
            <a:off x="8073882" y="4896195"/>
            <a:ext cx="439027" cy="439027"/>
          </a:xfrm>
          <a:prstGeom prst="rect">
            <a:avLst/>
          </a:prstGeom>
        </p:spPr>
      </p:pic>
      <p:pic>
        <p:nvPicPr>
          <p:cNvPr id="130" name="Grafik 129" descr="Marke Silhouette">
            <a:extLst>
              <a:ext uri="{FF2B5EF4-FFF2-40B4-BE49-F238E27FC236}">
                <a16:creationId xmlns:a16="http://schemas.microsoft.com/office/drawing/2014/main" id="{9A6E3AF8-4FB6-99AA-6F22-DDEC09F98A9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7"/>
              </a:ext>
            </a:extLst>
          </a:blip>
          <a:stretch>
            <a:fillRect/>
          </a:stretch>
        </p:blipFill>
        <p:spPr>
          <a:xfrm>
            <a:off x="8772723" y="4902542"/>
            <a:ext cx="439027" cy="439027"/>
          </a:xfrm>
          <a:prstGeom prst="rect">
            <a:avLst/>
          </a:prstGeom>
        </p:spPr>
      </p:pic>
      <p:pic>
        <p:nvPicPr>
          <p:cNvPr id="131" name="Grafik 130" descr="Chat Silhouette">
            <a:extLst>
              <a:ext uri="{FF2B5EF4-FFF2-40B4-BE49-F238E27FC236}">
                <a16:creationId xmlns:a16="http://schemas.microsoft.com/office/drawing/2014/main" id="{65946773-AFCD-2665-024D-0D7DB9D38C3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8"/>
              </a:ext>
            </a:extLst>
          </a:blip>
          <a:stretch>
            <a:fillRect/>
          </a:stretch>
        </p:blipFill>
        <p:spPr>
          <a:xfrm>
            <a:off x="9434754" y="4854012"/>
            <a:ext cx="480022" cy="480022"/>
          </a:xfrm>
          <a:prstGeom prst="rect">
            <a:avLst/>
          </a:prstGeom>
        </p:spPr>
      </p:pic>
      <p:pic>
        <p:nvPicPr>
          <p:cNvPr id="132" name="Grafik 131" descr="Geballte Faust Silhouette">
            <a:extLst>
              <a:ext uri="{FF2B5EF4-FFF2-40B4-BE49-F238E27FC236}">
                <a16:creationId xmlns:a16="http://schemas.microsoft.com/office/drawing/2014/main" id="{0AB4668B-30A0-8BDA-DFF5-510BE3DE7E12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9"/>
              </a:ext>
            </a:extLst>
          </a:blip>
          <a:stretch>
            <a:fillRect/>
          </a:stretch>
        </p:blipFill>
        <p:spPr>
          <a:xfrm>
            <a:off x="10805684" y="4846089"/>
            <a:ext cx="480022" cy="480022"/>
          </a:xfrm>
          <a:prstGeom prst="rect">
            <a:avLst/>
          </a:prstGeom>
        </p:spPr>
      </p:pic>
      <p:pic>
        <p:nvPicPr>
          <p:cNvPr id="133" name="Grafik 132" descr="Kommentar Herz Silhouette">
            <a:extLst>
              <a:ext uri="{FF2B5EF4-FFF2-40B4-BE49-F238E27FC236}">
                <a16:creationId xmlns:a16="http://schemas.microsoft.com/office/drawing/2014/main" id="{71573367-757E-F2E8-6D60-13F4F5C140D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0"/>
              </a:ext>
            </a:extLst>
          </a:blip>
          <a:stretch>
            <a:fillRect/>
          </a:stretch>
        </p:blipFill>
        <p:spPr>
          <a:xfrm>
            <a:off x="10134338" y="4867828"/>
            <a:ext cx="480022" cy="480022"/>
          </a:xfrm>
          <a:prstGeom prst="rect">
            <a:avLst/>
          </a:prstGeom>
        </p:spPr>
      </p:pic>
      <p:pic>
        <p:nvPicPr>
          <p:cNvPr id="134" name="Grafik 133" descr="Herunterladen Silhouette">
            <a:extLst>
              <a:ext uri="{FF2B5EF4-FFF2-40B4-BE49-F238E27FC236}">
                <a16:creationId xmlns:a16="http://schemas.microsoft.com/office/drawing/2014/main" id="{9D87B2B5-B1F6-E977-92EE-581B77299DE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1"/>
              </a:ext>
            </a:extLst>
          </a:blip>
          <a:stretch>
            <a:fillRect/>
          </a:stretch>
        </p:blipFill>
        <p:spPr>
          <a:xfrm>
            <a:off x="1120771" y="5650133"/>
            <a:ext cx="439027" cy="439027"/>
          </a:xfrm>
          <a:prstGeom prst="rect">
            <a:avLst/>
          </a:prstGeom>
        </p:spPr>
      </p:pic>
      <p:pic>
        <p:nvPicPr>
          <p:cNvPr id="135" name="Grafik 134" descr="Aus der Cloud herunterladen Silhouette">
            <a:extLst>
              <a:ext uri="{FF2B5EF4-FFF2-40B4-BE49-F238E27FC236}">
                <a16:creationId xmlns:a16="http://schemas.microsoft.com/office/drawing/2014/main" id="{6AC8214B-46FE-DA2F-7511-B8F828C59903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2"/>
              </a:ext>
            </a:extLst>
          </a:blip>
          <a:stretch>
            <a:fillRect/>
          </a:stretch>
        </p:blipFill>
        <p:spPr>
          <a:xfrm>
            <a:off x="2507536" y="5667653"/>
            <a:ext cx="439027" cy="439027"/>
          </a:xfrm>
          <a:prstGeom prst="rect">
            <a:avLst/>
          </a:prstGeom>
        </p:spPr>
      </p:pic>
      <p:pic>
        <p:nvPicPr>
          <p:cNvPr id="136" name="Grafik 135" descr="Eingabe Silhouette">
            <a:extLst>
              <a:ext uri="{FF2B5EF4-FFF2-40B4-BE49-F238E27FC236}">
                <a16:creationId xmlns:a16="http://schemas.microsoft.com/office/drawing/2014/main" id="{82B80B65-41BE-CFED-2327-D8963163FC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3"/>
              </a:ext>
            </a:extLst>
          </a:blip>
          <a:stretch>
            <a:fillRect/>
          </a:stretch>
        </p:blipFill>
        <p:spPr>
          <a:xfrm>
            <a:off x="10873778" y="5647156"/>
            <a:ext cx="480022" cy="480022"/>
          </a:xfrm>
          <a:prstGeom prst="rect">
            <a:avLst/>
          </a:prstGeom>
        </p:spPr>
      </p:pic>
      <p:pic>
        <p:nvPicPr>
          <p:cNvPr id="137" name="Grafik 136" descr="Umschlag Silhouette">
            <a:extLst>
              <a:ext uri="{FF2B5EF4-FFF2-40B4-BE49-F238E27FC236}">
                <a16:creationId xmlns:a16="http://schemas.microsoft.com/office/drawing/2014/main" id="{47BF70D7-745D-3A48-C25A-1155846BB3C5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4"/>
              </a:ext>
            </a:extLst>
          </a:blip>
          <a:stretch>
            <a:fillRect/>
          </a:stretch>
        </p:blipFill>
        <p:spPr>
          <a:xfrm>
            <a:off x="3903541" y="5631035"/>
            <a:ext cx="439027" cy="439027"/>
          </a:xfrm>
          <a:prstGeom prst="rect">
            <a:avLst/>
          </a:prstGeom>
        </p:spPr>
      </p:pic>
      <p:pic>
        <p:nvPicPr>
          <p:cNvPr id="138" name="Grafik 137" descr="Megafon1 Silhouette">
            <a:extLst>
              <a:ext uri="{FF2B5EF4-FFF2-40B4-BE49-F238E27FC236}">
                <a16:creationId xmlns:a16="http://schemas.microsoft.com/office/drawing/2014/main" id="{B01B9765-2757-901E-1E77-36FAE806977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5"/>
              </a:ext>
            </a:extLst>
          </a:blip>
          <a:stretch>
            <a:fillRect/>
          </a:stretch>
        </p:blipFill>
        <p:spPr>
          <a:xfrm>
            <a:off x="5237353" y="5608518"/>
            <a:ext cx="439027" cy="439027"/>
          </a:xfrm>
          <a:prstGeom prst="rect">
            <a:avLst/>
          </a:prstGeom>
        </p:spPr>
      </p:pic>
      <p:pic>
        <p:nvPicPr>
          <p:cNvPr id="139" name="Grafik 138" descr="Netzplandiagramm Silhouette">
            <a:extLst>
              <a:ext uri="{FF2B5EF4-FFF2-40B4-BE49-F238E27FC236}">
                <a16:creationId xmlns:a16="http://schemas.microsoft.com/office/drawing/2014/main" id="{D2F0D0D4-833B-307E-252D-1AB6DBD2799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6"/>
              </a:ext>
            </a:extLst>
          </a:blip>
          <a:stretch>
            <a:fillRect/>
          </a:stretch>
        </p:blipFill>
        <p:spPr>
          <a:xfrm>
            <a:off x="3297535" y="5667653"/>
            <a:ext cx="439027" cy="439027"/>
          </a:xfrm>
          <a:prstGeom prst="rect">
            <a:avLst/>
          </a:prstGeom>
        </p:spPr>
      </p:pic>
      <p:pic>
        <p:nvPicPr>
          <p:cNvPr id="140" name="Grafik 139" descr="Zeitung Silhouette">
            <a:extLst>
              <a:ext uri="{FF2B5EF4-FFF2-40B4-BE49-F238E27FC236}">
                <a16:creationId xmlns:a16="http://schemas.microsoft.com/office/drawing/2014/main" id="{4FBEA2AE-5577-0029-FA53-D497FD30863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7"/>
              </a:ext>
            </a:extLst>
          </a:blip>
          <a:stretch>
            <a:fillRect/>
          </a:stretch>
        </p:blipFill>
        <p:spPr>
          <a:xfrm>
            <a:off x="5927403" y="5608518"/>
            <a:ext cx="439027" cy="439027"/>
          </a:xfrm>
          <a:prstGeom prst="rect">
            <a:avLst/>
          </a:prstGeom>
        </p:spPr>
      </p:pic>
      <p:pic>
        <p:nvPicPr>
          <p:cNvPr id="141" name="Grafik 140" descr="Receiver Silhouette">
            <a:extLst>
              <a:ext uri="{FF2B5EF4-FFF2-40B4-BE49-F238E27FC236}">
                <a16:creationId xmlns:a16="http://schemas.microsoft.com/office/drawing/2014/main" id="{7224EB9B-B1F1-49B6-B0C4-E05957BC206B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8"/>
              </a:ext>
            </a:extLst>
          </a:blip>
          <a:stretch>
            <a:fillRect/>
          </a:stretch>
        </p:blipFill>
        <p:spPr>
          <a:xfrm>
            <a:off x="4568193" y="5598599"/>
            <a:ext cx="439027" cy="439027"/>
          </a:xfrm>
          <a:prstGeom prst="rect">
            <a:avLst/>
          </a:prstGeom>
        </p:spPr>
      </p:pic>
      <p:pic>
        <p:nvPicPr>
          <p:cNvPr id="142" name="Grafik 141" descr="Rede Silhouette">
            <a:extLst>
              <a:ext uri="{FF2B5EF4-FFF2-40B4-BE49-F238E27FC236}">
                <a16:creationId xmlns:a16="http://schemas.microsoft.com/office/drawing/2014/main" id="{8F51AF0C-A444-3B2F-2A63-E83D26CE34F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99"/>
              </a:ext>
            </a:extLst>
          </a:blip>
          <a:stretch>
            <a:fillRect/>
          </a:stretch>
        </p:blipFill>
        <p:spPr>
          <a:xfrm>
            <a:off x="6710831" y="5600768"/>
            <a:ext cx="480022" cy="480022"/>
          </a:xfrm>
          <a:prstGeom prst="rect">
            <a:avLst/>
          </a:prstGeom>
        </p:spPr>
      </p:pic>
      <p:pic>
        <p:nvPicPr>
          <p:cNvPr id="143" name="Grafik 142" descr="Untertitel Silhouette">
            <a:extLst>
              <a:ext uri="{FF2B5EF4-FFF2-40B4-BE49-F238E27FC236}">
                <a16:creationId xmlns:a16="http://schemas.microsoft.com/office/drawing/2014/main" id="{EFD07BBD-1E05-A28F-0BB6-BC705E634167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0"/>
              </a:ext>
            </a:extLst>
          </a:blip>
          <a:stretch>
            <a:fillRect/>
          </a:stretch>
        </p:blipFill>
        <p:spPr>
          <a:xfrm>
            <a:off x="6696032" y="4066308"/>
            <a:ext cx="439027" cy="439027"/>
          </a:xfrm>
          <a:prstGeom prst="rect">
            <a:avLst/>
          </a:prstGeom>
        </p:spPr>
      </p:pic>
      <p:pic>
        <p:nvPicPr>
          <p:cNvPr id="144" name="Grafik 143" descr="Telefon Silhouette">
            <a:extLst>
              <a:ext uri="{FF2B5EF4-FFF2-40B4-BE49-F238E27FC236}">
                <a16:creationId xmlns:a16="http://schemas.microsoft.com/office/drawing/2014/main" id="{12C4255F-EF9F-ACD5-5BB3-98C2AE32BF99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1"/>
              </a:ext>
            </a:extLst>
          </a:blip>
          <a:stretch>
            <a:fillRect/>
          </a:stretch>
        </p:blipFill>
        <p:spPr>
          <a:xfrm>
            <a:off x="8073305" y="5598599"/>
            <a:ext cx="439027" cy="439027"/>
          </a:xfrm>
          <a:prstGeom prst="rect">
            <a:avLst/>
          </a:prstGeom>
        </p:spPr>
      </p:pic>
      <p:pic>
        <p:nvPicPr>
          <p:cNvPr id="145" name="Grafik 144" descr="Gedankenblase Silhouette">
            <a:extLst>
              <a:ext uri="{FF2B5EF4-FFF2-40B4-BE49-F238E27FC236}">
                <a16:creationId xmlns:a16="http://schemas.microsoft.com/office/drawing/2014/main" id="{98E2F462-D12A-59DC-508D-973FA1D324EE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2"/>
              </a:ext>
            </a:extLst>
          </a:blip>
          <a:stretch>
            <a:fillRect/>
          </a:stretch>
        </p:blipFill>
        <p:spPr>
          <a:xfrm>
            <a:off x="7400504" y="5608518"/>
            <a:ext cx="439027" cy="439027"/>
          </a:xfrm>
          <a:prstGeom prst="rect">
            <a:avLst/>
          </a:prstGeom>
        </p:spPr>
      </p:pic>
      <p:pic>
        <p:nvPicPr>
          <p:cNvPr id="146" name="Grafik 145" descr="Balkendiagramm mit Aufwärtstrend Silhouette">
            <a:extLst>
              <a:ext uri="{FF2B5EF4-FFF2-40B4-BE49-F238E27FC236}">
                <a16:creationId xmlns:a16="http://schemas.microsoft.com/office/drawing/2014/main" id="{349002D8-6FA1-C146-080D-AC2BCD5084A8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3"/>
              </a:ext>
            </a:extLst>
          </a:blip>
          <a:stretch>
            <a:fillRect/>
          </a:stretch>
        </p:blipFill>
        <p:spPr>
          <a:xfrm>
            <a:off x="8812230" y="5615270"/>
            <a:ext cx="451020" cy="451020"/>
          </a:xfrm>
          <a:prstGeom prst="rect">
            <a:avLst/>
          </a:prstGeom>
        </p:spPr>
      </p:pic>
      <p:pic>
        <p:nvPicPr>
          <p:cNvPr id="147" name="Grafik 146" descr="Verwaltungsrat Silhouette">
            <a:extLst>
              <a:ext uri="{FF2B5EF4-FFF2-40B4-BE49-F238E27FC236}">
                <a16:creationId xmlns:a16="http://schemas.microsoft.com/office/drawing/2014/main" id="{0D830B33-3F23-4A1A-7DA6-C48CBF9542B0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4"/>
              </a:ext>
            </a:extLst>
          </a:blip>
          <a:stretch>
            <a:fillRect/>
          </a:stretch>
        </p:blipFill>
        <p:spPr>
          <a:xfrm>
            <a:off x="9479875" y="5629172"/>
            <a:ext cx="451020" cy="451020"/>
          </a:xfrm>
          <a:prstGeom prst="rect">
            <a:avLst/>
          </a:prstGeom>
        </p:spPr>
      </p:pic>
      <p:pic>
        <p:nvPicPr>
          <p:cNvPr id="148" name="Grafik 147" descr="Post-it-Notizen 3 Silhouette">
            <a:extLst>
              <a:ext uri="{FF2B5EF4-FFF2-40B4-BE49-F238E27FC236}">
                <a16:creationId xmlns:a16="http://schemas.microsoft.com/office/drawing/2014/main" id="{2A7327E8-8F9C-E9C4-998A-50AE1AE77FC1}"/>
              </a:ext>
            </a:extLst>
          </p:cNvPr>
          <p:cNvPicPr>
            <a:picLocks noChangeAspect="1"/>
          </p:cNvPicPr>
          <p:nvPr userDrawn="1"/>
        </p:nvPicPr>
        <p:blipFill>
          <a:blip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5"/>
              </a:ext>
            </a:extLst>
          </a:blip>
          <a:stretch>
            <a:fillRect/>
          </a:stretch>
        </p:blipFill>
        <p:spPr>
          <a:xfrm>
            <a:off x="10188241" y="5629172"/>
            <a:ext cx="451020" cy="451020"/>
          </a:xfrm>
          <a:prstGeom prst="rect">
            <a:avLst/>
          </a:prstGeom>
        </p:spPr>
      </p:pic>
      <p:pic>
        <p:nvPicPr>
          <p:cNvPr id="151" name="Grafik 150" descr="Umschlag Silhouette">
            <a:extLst>
              <a:ext uri="{FF2B5EF4-FFF2-40B4-BE49-F238E27FC236}">
                <a16:creationId xmlns:a16="http://schemas.microsoft.com/office/drawing/2014/main" id="{3C283BA9-AF00-1BA1-4FFB-090B1BB5949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6"/>
              </a:ext>
            </a:extLst>
          </a:blip>
          <a:stretch>
            <a:fillRect/>
          </a:stretch>
        </p:blipFill>
        <p:spPr>
          <a:xfrm>
            <a:off x="5875919" y="762909"/>
            <a:ext cx="451020" cy="451020"/>
          </a:xfrm>
          <a:prstGeom prst="rect">
            <a:avLst/>
          </a:prstGeom>
        </p:spPr>
      </p:pic>
      <p:pic>
        <p:nvPicPr>
          <p:cNvPr id="153" name="Grafik 152" descr="Smartphone Silhouette">
            <a:extLst>
              <a:ext uri="{FF2B5EF4-FFF2-40B4-BE49-F238E27FC236}">
                <a16:creationId xmlns:a16="http://schemas.microsoft.com/office/drawing/2014/main" id="{F26F008E-CDD1-6726-E3EA-D57D7F75FFD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7"/>
              </a:ext>
            </a:extLst>
          </a:blip>
          <a:stretch>
            <a:fillRect/>
          </a:stretch>
        </p:blipFill>
        <p:spPr>
          <a:xfrm>
            <a:off x="6616966" y="731144"/>
            <a:ext cx="451020" cy="451020"/>
          </a:xfrm>
          <a:prstGeom prst="rect">
            <a:avLst/>
          </a:prstGeom>
        </p:spPr>
      </p:pic>
      <p:pic>
        <p:nvPicPr>
          <p:cNvPr id="155" name="Grafik 154" descr="Benutzer Silhouette">
            <a:extLst>
              <a:ext uri="{FF2B5EF4-FFF2-40B4-BE49-F238E27FC236}">
                <a16:creationId xmlns:a16="http://schemas.microsoft.com/office/drawing/2014/main" id="{10E30431-3F8B-5F17-4602-CF5FEF3BFF5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08"/>
              </a:ext>
            </a:extLst>
          </a:blip>
          <a:stretch>
            <a:fillRect/>
          </a:stretch>
        </p:blipFill>
        <p:spPr>
          <a:xfrm>
            <a:off x="7324350" y="730821"/>
            <a:ext cx="451020" cy="451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91296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5207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0" r:id="rId2"/>
    <p:sldLayoutId id="2147483721" r:id="rId3"/>
    <p:sldLayoutId id="2147483722" r:id="rId4"/>
    <p:sldLayoutId id="2147483733" r:id="rId5"/>
    <p:sldLayoutId id="2147483707" r:id="rId6"/>
    <p:sldLayoutId id="2147483735" r:id="rId7"/>
    <p:sldLayoutId id="2147483736" r:id="rId8"/>
    <p:sldLayoutId id="2147483737" r:id="rId9"/>
    <p:sldLayoutId id="2147483692" r:id="rId10"/>
    <p:sldLayoutId id="2147483746" r:id="rId11"/>
    <p:sldLayoutId id="2147483745" r:id="rId12"/>
    <p:sldLayoutId id="2147483691" r:id="rId13"/>
    <p:sldLayoutId id="2147483689" r:id="rId14"/>
    <p:sldLayoutId id="2147483705" r:id="rId15"/>
    <p:sldLayoutId id="2147483668" r:id="rId16"/>
    <p:sldLayoutId id="2147483650" r:id="rId17"/>
    <p:sldLayoutId id="2147483738" r:id="rId18"/>
    <p:sldLayoutId id="2147483723" r:id="rId19"/>
    <p:sldLayoutId id="2147483713" r:id="rId20"/>
    <p:sldLayoutId id="2147483686" r:id="rId21"/>
    <p:sldLayoutId id="2147483739" r:id="rId22"/>
    <p:sldLayoutId id="2147483740" r:id="rId23"/>
    <p:sldLayoutId id="2147483741" r:id="rId24"/>
    <p:sldLayoutId id="2147483683" r:id="rId25"/>
    <p:sldLayoutId id="2147483685" r:id="rId26"/>
    <p:sldLayoutId id="2147483662" r:id="rId27"/>
    <p:sldLayoutId id="2147483661" r:id="rId28"/>
    <p:sldLayoutId id="2147483715" r:id="rId29"/>
    <p:sldLayoutId id="2147483717" r:id="rId30"/>
    <p:sldLayoutId id="2147483725" r:id="rId31"/>
    <p:sldLayoutId id="2147483724" r:id="rId32"/>
    <p:sldLayoutId id="2147483665" r:id="rId33"/>
    <p:sldLayoutId id="2147483666" r:id="rId34"/>
    <p:sldLayoutId id="2147483664" r:id="rId35"/>
    <p:sldLayoutId id="2147483687" r:id="rId36"/>
    <p:sldLayoutId id="2147483677" r:id="rId37"/>
    <p:sldLayoutId id="2147483682" r:id="rId38"/>
    <p:sldLayoutId id="2147483678" r:id="rId39"/>
    <p:sldLayoutId id="2147483669" r:id="rId40"/>
    <p:sldLayoutId id="2147483728" r:id="rId41"/>
    <p:sldLayoutId id="2147483729" r:id="rId42"/>
    <p:sldLayoutId id="2147483730" r:id="rId43"/>
    <p:sldLayoutId id="2147483731" r:id="rId44"/>
    <p:sldLayoutId id="2147483732" r:id="rId45"/>
    <p:sldLayoutId id="2147483716" r:id="rId46"/>
    <p:sldLayoutId id="2147483743" r:id="rId47"/>
    <p:sldLayoutId id="2147483744" r:id="rId48"/>
    <p:sldLayoutId id="2147483742" r:id="rId49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accent3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3"/>
          </a:solidFill>
          <a:latin typeface="Aptos Light" panose="020B00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3"/>
          </a:solidFill>
          <a:latin typeface="Aptos Light" panose="020B00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3"/>
          </a:solidFill>
          <a:latin typeface="Aptos Light" panose="020B00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3"/>
          </a:solidFill>
          <a:latin typeface="Aptos Light" panose="020B00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3"/>
          </a:solidFill>
          <a:latin typeface="Aptos Light" panose="020B00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20" pos="7157" userDrawn="1">
          <p15:clr>
            <a:srgbClr val="F26B43"/>
          </p15:clr>
        </p15:guide>
        <p15:guide id="22" orient="horz" pos="4320" userDrawn="1">
          <p15:clr>
            <a:srgbClr val="F26B43"/>
          </p15:clr>
        </p15:guide>
        <p15:guide id="23" orient="horz" pos="3804" userDrawn="1">
          <p15:clr>
            <a:srgbClr val="F26B43"/>
          </p15:clr>
        </p15:guide>
        <p15:guide id="24" orient="horz" pos="2160" userDrawn="1">
          <p15:clr>
            <a:srgbClr val="F26B43"/>
          </p15:clr>
        </p15:guide>
        <p15:guide id="25" orient="horz" pos="516" userDrawn="1">
          <p15:clr>
            <a:srgbClr val="F26B43"/>
          </p15:clr>
        </p15:guide>
        <p15:guide id="26" pos="3840" userDrawn="1">
          <p15:clr>
            <a:srgbClr val="F26B43"/>
          </p15:clr>
        </p15:guide>
        <p15:guide id="27" pos="52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5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ervice-bw.de/zufi/leistungen/1038?plz=75365&amp;ags=08235085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mailto:einwohnermeldewesen@calw.de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B8AE82-5BF0-4981-5560-CE5B4FB0D4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408" y="4365104"/>
            <a:ext cx="9144000" cy="1599174"/>
          </a:xfrm>
        </p:spPr>
        <p:txBody>
          <a:bodyPr/>
          <a:lstStyle/>
          <a:p>
            <a:pPr algn="ctr"/>
            <a:r>
              <a:rPr lang="de-DE" sz="5400" dirty="0">
                <a:latin typeface="+mn-lt"/>
              </a:rPr>
              <a:t>Der Wohnberechtigungsschein 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ADD9CC04-B67F-B327-5C21-5F805A1212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0950" y="332656"/>
            <a:ext cx="4867098" cy="36446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8746794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0CE8720-3223-82E3-FC30-67DA809168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60259" y="1268760"/>
            <a:ext cx="10370368" cy="864096"/>
          </a:xfrm>
        </p:spPr>
        <p:txBody>
          <a:bodyPr/>
          <a:lstStyle/>
          <a:p>
            <a:r>
              <a:rPr lang="de-DE" dirty="0">
                <a:solidFill>
                  <a:schemeClr val="tx1"/>
                </a:solidFill>
                <a:latin typeface="+mn-lt"/>
              </a:rPr>
              <a:t>Inhaltsverzeichnis</a:t>
            </a:r>
          </a:p>
        </p:txBody>
      </p:sp>
      <p:sp>
        <p:nvSpPr>
          <p:cNvPr id="4" name="Textfeld 3">
            <a:extLst>
              <a:ext uri="{FF2B5EF4-FFF2-40B4-BE49-F238E27FC236}">
                <a16:creationId xmlns:a16="http://schemas.microsoft.com/office/drawing/2014/main" id="{155C01CE-79F3-D8B4-6D98-5E8B4C9DBDB7}"/>
              </a:ext>
            </a:extLst>
          </p:cNvPr>
          <p:cNvSpPr txBox="1"/>
          <p:nvPr/>
        </p:nvSpPr>
        <p:spPr>
          <a:xfrm>
            <a:off x="695400" y="2096264"/>
            <a:ext cx="7416824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Was ist ein Wohnberechtigungsschein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Wer kann einen WBS beantragen?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Einkommensprüfung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Erforderliche Unterlagen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Verfahrensablauf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Rahmenbedingungen</a:t>
            </a:r>
          </a:p>
          <a:p>
            <a:pPr marL="342900" indent="-342900">
              <a:lnSpc>
                <a:spcPct val="200000"/>
              </a:lnSpc>
              <a:buAutoNum type="arabicPeriod"/>
            </a:pPr>
            <a:r>
              <a:rPr lang="de-DE" sz="2000" dirty="0">
                <a:solidFill>
                  <a:schemeClr val="bg1"/>
                </a:solidFill>
              </a:rPr>
              <a:t>Hinweise</a:t>
            </a:r>
          </a:p>
          <a:p>
            <a:pPr marL="342900" indent="-342900">
              <a:buAutoNum type="arabicPeriod"/>
            </a:pPr>
            <a:endParaRPr lang="de-DE" dirty="0"/>
          </a:p>
          <a:p>
            <a:pPr marL="342900" indent="-342900">
              <a:buAutoNum type="arabicPeriod"/>
            </a:pPr>
            <a:endParaRPr lang="de-DE" dirty="0"/>
          </a:p>
          <a:p>
            <a:pPr marL="342900" indent="-342900">
              <a:buAutoNum type="arabicPeriod"/>
            </a:pPr>
            <a:endParaRPr lang="de-DE" dirty="0"/>
          </a:p>
          <a:p>
            <a:pPr marL="342900" indent="-342900">
              <a:buAutoNum type="arabicPeriod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34947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C805C113-B27B-E887-E17E-78149FE595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4437112"/>
            <a:ext cx="10371138" cy="1598612"/>
          </a:xfrm>
        </p:spPr>
        <p:txBody>
          <a:bodyPr lIns="0" tIns="45720" rIns="91440" bIns="45720" anchor="b">
            <a:normAutofit fontScale="90000"/>
          </a:bodyPr>
          <a:lstStyle/>
          <a:p>
            <a:r>
              <a:rPr lang="en-US" sz="5400" dirty="0">
                <a:latin typeface="+mn-lt"/>
                <a:cs typeface="Times New Roman"/>
              </a:rPr>
              <a:t>Was </a:t>
            </a:r>
            <a:r>
              <a:rPr lang="en-US" sz="5400" dirty="0" err="1">
                <a:latin typeface="+mn-lt"/>
                <a:cs typeface="Times New Roman"/>
              </a:rPr>
              <a:t>ist</a:t>
            </a:r>
            <a:r>
              <a:rPr lang="en-US" sz="5400" dirty="0">
                <a:latin typeface="+mn-lt"/>
                <a:cs typeface="Times New Roman"/>
              </a:rPr>
              <a:t> </a:t>
            </a:r>
            <a:r>
              <a:rPr lang="en-US" sz="5400" dirty="0" err="1">
                <a:latin typeface="+mn-lt"/>
                <a:cs typeface="Times New Roman"/>
              </a:rPr>
              <a:t>ein</a:t>
            </a:r>
            <a:r>
              <a:rPr lang="en-US" sz="5400" dirty="0">
                <a:latin typeface="+mn-lt"/>
                <a:cs typeface="Times New Roman"/>
              </a:rPr>
              <a:t> </a:t>
            </a:r>
            <a:r>
              <a:rPr lang="en-US" sz="5400" dirty="0" err="1">
                <a:latin typeface="+mn-lt"/>
                <a:cs typeface="Times New Roman"/>
              </a:rPr>
              <a:t>Wohnberechtigungsschein</a:t>
            </a:r>
            <a:r>
              <a:rPr lang="en-US" sz="5400" dirty="0">
                <a:latin typeface="+mn-lt"/>
                <a:cs typeface="Times New Roman"/>
              </a:rPr>
              <a:t> (WBS) und </a:t>
            </a:r>
            <a:r>
              <a:rPr lang="en-US" sz="5400" dirty="0" err="1">
                <a:latin typeface="+mn-lt"/>
                <a:cs typeface="Times New Roman"/>
              </a:rPr>
              <a:t>wofür</a:t>
            </a:r>
            <a:r>
              <a:rPr lang="en-US" sz="5400" dirty="0">
                <a:latin typeface="+mn-lt"/>
                <a:cs typeface="Times New Roman"/>
              </a:rPr>
              <a:t> </a:t>
            </a:r>
            <a:r>
              <a:rPr lang="en-US" sz="5400" dirty="0" err="1">
                <a:latin typeface="+mn-lt"/>
                <a:cs typeface="Times New Roman"/>
              </a:rPr>
              <a:t>wird</a:t>
            </a:r>
            <a:r>
              <a:rPr lang="en-US" sz="5400" dirty="0">
                <a:latin typeface="+mn-lt"/>
                <a:cs typeface="Times New Roman"/>
              </a:rPr>
              <a:t> er </a:t>
            </a:r>
            <a:r>
              <a:rPr lang="en-US" sz="5400" dirty="0" err="1">
                <a:latin typeface="+mn-lt"/>
                <a:cs typeface="Times New Roman"/>
              </a:rPr>
              <a:t>benötigt</a:t>
            </a:r>
            <a:r>
              <a:rPr lang="en-US" sz="5400" dirty="0">
                <a:latin typeface="+mn-lt"/>
                <a:cs typeface="Times New Roman"/>
              </a:rPr>
              <a:t>?</a:t>
            </a:r>
            <a:endParaRPr lang="en-US" sz="5300" dirty="0">
              <a:latin typeface="+mn-lt"/>
              <a:cs typeface="Times New Roman"/>
            </a:endParaRPr>
          </a:p>
        </p:txBody>
      </p:sp>
      <p:pic>
        <p:nvPicPr>
          <p:cNvPr id="2" name="Grafik 1" descr="Ein Bild, das Büroausstattung, Stift, Text, Bürobedarf enthält.&#10;&#10;KI-generierte Inhalte können fehlerhaft sein.">
            <a:extLst>
              <a:ext uri="{FF2B5EF4-FFF2-40B4-BE49-F238E27FC236}">
                <a16:creationId xmlns:a16="http://schemas.microsoft.com/office/drawing/2014/main" id="{7A2699B5-C389-6F21-2271-FF16F05EA7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692696"/>
            <a:ext cx="4348521" cy="28709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913792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642E3A10-A948-0EB7-161A-06133131C588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91344" y="1340768"/>
            <a:ext cx="6902509" cy="579157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Definition und Zweck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ist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offizieller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Nachweis für den Bezug von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Sozialmietwohnungen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geförderte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Senioren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-,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oder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auch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betreute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Wohnungen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Keine Anspruchsgarantie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ermöglicht die Bewerbung auf Sozialmietwohnungen, garantiert aber keine konkrete Wohnung.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Gültigkeit und Nutzung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ist landesweit in Baden-Württemberg gültig und bis zu einem Jahr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nutzbar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</a:t>
            </a:r>
          </a:p>
          <a:p>
            <a:pPr marL="0" indent="0">
              <a:spcBef>
                <a:spcPts val="2500"/>
              </a:spcBef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Soziale Wohnraumversorgung</a:t>
            </a:r>
          </a:p>
          <a:p>
            <a:pPr marL="0" lvl="1" indent="0"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stellt sicher, dass geförderter Wohnraum Haushalten mit geringem Einkommen,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zugutekommt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14885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992479F-6CF6-DF05-B126-64BE90E807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816" y="2996952"/>
            <a:ext cx="10370368" cy="1599174"/>
          </a:xfrm>
        </p:spPr>
        <p:txBody>
          <a:bodyPr/>
          <a:lstStyle/>
          <a:p>
            <a:r>
              <a:rPr lang="en-US" sz="5400" dirty="0">
                <a:latin typeface="+mn-lt"/>
              </a:rPr>
              <a:t>Wer </a:t>
            </a:r>
            <a:r>
              <a:rPr lang="en-US" sz="5400" dirty="0" err="1">
                <a:latin typeface="+mn-lt"/>
              </a:rPr>
              <a:t>kann</a:t>
            </a:r>
            <a:r>
              <a:rPr lang="en-US" sz="5400" dirty="0">
                <a:latin typeface="+mn-lt"/>
              </a:rPr>
              <a:t> </a:t>
            </a:r>
            <a:r>
              <a:rPr lang="en-US" sz="5400" dirty="0" err="1">
                <a:latin typeface="+mn-lt"/>
              </a:rPr>
              <a:t>einen</a:t>
            </a:r>
            <a:r>
              <a:rPr lang="en-US" sz="5400" dirty="0">
                <a:latin typeface="+mn-lt"/>
              </a:rPr>
              <a:t> WBS beantragen?</a:t>
            </a:r>
            <a:endParaRPr lang="de-DE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052980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B5B48651-FA2A-724F-C080-551DF0A128E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263352" y="2204864"/>
            <a:ext cx="7118533" cy="557562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Berechtigte Personen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Alle Wohnungssuchenden mit Einkommen unter den festgelegten Grenzen können einen WBS beantragen.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Zielgruppen</a:t>
            </a: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Typische Zielgruppen sind Familien, Alleinerziehende, Menschen mit Behinderung, Senioren mit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niedrigen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Renten/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Pensionen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Antragszuständigkeit</a:t>
            </a: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wird von der Gemeinde am gewöhnlichen Aufenthalt ausgestellt, bei Umzug durch die künftige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Wohnortgemeinde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6089344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560E60B-FE02-EA64-3A8A-54224BF679F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9416" y="2924944"/>
            <a:ext cx="10370368" cy="1154200"/>
          </a:xfrm>
        </p:spPr>
        <p:txBody>
          <a:bodyPr/>
          <a:lstStyle/>
          <a:p>
            <a:r>
              <a:rPr lang="en-US" sz="5400" dirty="0">
                <a:latin typeface="+mn-lt"/>
              </a:rPr>
              <a:t>Einkommensprüfung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0306529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4EE5683-6BE9-3A79-14DD-8882EC8F1E84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86444" y="1700808"/>
            <a:ext cx="6614477" cy="5575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endParaRPr lang="en-US" sz="2400" b="1" dirty="0">
              <a:solidFill>
                <a:srgbClr val="FFC000"/>
              </a:solidFill>
              <a:latin typeface="+mn-lt"/>
            </a:endParaRPr>
          </a:p>
        </p:txBody>
      </p:sp>
      <p:sp>
        <p:nvSpPr>
          <p:cNvPr id="5" name="Content Placeholder 6">
            <a:extLst>
              <a:ext uri="{FF2B5EF4-FFF2-40B4-BE49-F238E27FC236}">
                <a16:creationId xmlns:a16="http://schemas.microsoft.com/office/drawing/2014/main" id="{7C8BED5E-7787-21C4-CF11-6057B5CD05BE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21390" y="1916832"/>
            <a:ext cx="8352928" cy="5575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Ermittlung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des </a:t>
            </a: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Jahreseinkommens</a:t>
            </a: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800" b="1" dirty="0">
              <a:solidFill>
                <a:srgbClr val="FFC000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Das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Jahreseinkommen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wird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für den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Antragsteller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und alle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Haushaltsangehörigen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gesondert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festgestellt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und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zu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einem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jährlichen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Gesamteinkommen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zusammengerechnet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fontAlgn="base"/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fontAlgn="base"/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Einkommensarten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: ​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+mn-lt"/>
              </a:rPr>
              <a:t>Nicht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selbständige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Arbeit --&gt;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Bruttojahresverdienst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​</a:t>
            </a:r>
          </a:p>
          <a:p>
            <a:pPr fontAlgn="base"/>
            <a:r>
              <a:rPr lang="en-US" sz="2000" dirty="0" err="1">
                <a:solidFill>
                  <a:schemeClr val="bg1"/>
                </a:solidFill>
                <a:latin typeface="+mn-lt"/>
              </a:rPr>
              <a:t>Selbständige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Arbeit --&gt;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steuerlich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anerkannter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Gewinn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​</a:t>
            </a:r>
          </a:p>
          <a:p>
            <a:pPr fontAlgn="base"/>
            <a:r>
              <a:rPr lang="en-US" sz="2000" dirty="0">
                <a:solidFill>
                  <a:schemeClr val="bg1"/>
                </a:solidFill>
                <a:latin typeface="+mn-lt"/>
              </a:rPr>
              <a:t>Bei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Vermietung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Verpachtung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und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Kapitalvermögen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-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Überschuss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minus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Werbungskosten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​</a:t>
            </a:r>
          </a:p>
          <a:p>
            <a:pPr fontAlgn="base"/>
            <a:r>
              <a:rPr lang="en-US" sz="2000" dirty="0" err="1">
                <a:solidFill>
                  <a:schemeClr val="bg1"/>
                </a:solidFill>
                <a:latin typeface="+mn-lt"/>
              </a:rPr>
              <a:t>Rentenbezüge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/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Pensionsbezüge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--&gt; minus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Werbungskosten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​</a:t>
            </a:r>
          </a:p>
          <a:p>
            <a:pPr fontAlgn="base"/>
            <a:r>
              <a:rPr lang="en-US" sz="2000" dirty="0" err="1">
                <a:solidFill>
                  <a:schemeClr val="bg1"/>
                </a:solidFill>
                <a:latin typeface="+mn-lt"/>
              </a:rPr>
              <a:t>Leistungen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nach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dem 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Sozialgesetzbuch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4302615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0F6727-A985-FA74-F9DA-1776BDD765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4B03DDC6-D4DA-41DC-F10B-3F0558E55C36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91344" y="1844824"/>
            <a:ext cx="6614477" cy="5575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Anrechenbare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Einkünfte</a:t>
            </a:r>
          </a:p>
          <a:p>
            <a:pPr marL="0" lvl="1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Berücksichtigt werden Bruttoeinkommen, Renten, Kapitalerträge, steuerfreie Leistungen sowie Unterhaltszahlungen mit entsprechenden Freibeträgen.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Einkommensgrenzen in Baden-Württemberg</a:t>
            </a:r>
          </a:p>
          <a:p>
            <a:pPr marL="0" lvl="1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Die Einkommensgrenzen werden regelmäßig angepasst und liegen über bundesweiten Mindestgrenzen, </a:t>
            </a:r>
          </a:p>
          <a:p>
            <a:pPr marL="0" lvl="1" indent="0">
              <a:lnSpc>
                <a:spcPct val="110000"/>
              </a:lnSpc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+mn-lt"/>
            </a:endParaRPr>
          </a:p>
          <a:p>
            <a:pPr marL="0" lvl="1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Gesamthaushaltseinkünfte</a:t>
            </a:r>
          </a:p>
          <a:p>
            <a:pPr marL="0" lvl="1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Für die Beratung ist wichtig, dass das gesamte Haushaltseinkommen zählt, nicht nur das einer einzelnen Person.</a:t>
            </a:r>
          </a:p>
        </p:txBody>
      </p:sp>
    </p:spTree>
    <p:extLst>
      <p:ext uri="{BB962C8B-B14F-4D97-AF65-F5344CB8AC3E}">
        <p14:creationId xmlns:p14="http://schemas.microsoft.com/office/powerpoint/2010/main" val="194210922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E8A55-096B-50D8-156B-C56E3D6D55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E29E404A-C6AE-509F-8B12-90621C4ABF42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91344" y="1844824"/>
            <a:ext cx="6614477" cy="5575548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Beispiel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für Baden Württemberg: 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Rente bis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etwa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2.500 – 3000€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monatlich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sind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fast immer WBS-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berechtigt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</a:t>
            </a:r>
          </a:p>
          <a:p>
            <a:pPr marL="0" indent="0">
              <a:lnSpc>
                <a:spcPct val="110000"/>
              </a:lnSpc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Aber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Einzelfall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zu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prüfen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Krankenversicherungsabzüge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Freibeträge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z.B.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Behinderung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Eigentum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etc.</a:t>
            </a:r>
          </a:p>
        </p:txBody>
      </p:sp>
    </p:spTree>
    <p:extLst>
      <p:ext uri="{BB962C8B-B14F-4D97-AF65-F5344CB8AC3E}">
        <p14:creationId xmlns:p14="http://schemas.microsoft.com/office/powerpoint/2010/main" val="349096132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B90EAB5-C717-7913-32A8-E88E935314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408" y="2924944"/>
            <a:ext cx="10370368" cy="1298216"/>
          </a:xfrm>
        </p:spPr>
        <p:txBody>
          <a:bodyPr/>
          <a:lstStyle/>
          <a:p>
            <a:r>
              <a:rPr lang="en-US" sz="5400" dirty="0" err="1">
                <a:latin typeface="+mn-lt"/>
              </a:rPr>
              <a:t>Erforderliche</a:t>
            </a:r>
            <a:r>
              <a:rPr lang="en-US" sz="5400" dirty="0">
                <a:latin typeface="+mn-lt"/>
              </a:rPr>
              <a:t> </a:t>
            </a:r>
            <a:r>
              <a:rPr lang="en-US" sz="5400" dirty="0" err="1">
                <a:latin typeface="+mn-lt"/>
              </a:rPr>
              <a:t>Unterlagen</a:t>
            </a:r>
            <a:endParaRPr lang="de-DE" sz="54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25834026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963D2115-97A9-5DD8-3F7A-0C0833BB2BA2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19336" y="901171"/>
            <a:ext cx="7056784" cy="597666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Offizielles Antragsformular</a:t>
            </a:r>
          </a:p>
          <a:p>
            <a:pPr marL="0" lvl="1" indent="0">
              <a:buNone/>
            </a:pPr>
            <a:r>
              <a:rPr lang="en-US" sz="2000" i="1" dirty="0">
                <a:solidFill>
                  <a:srgbClr val="002060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https://www.service-bw.de/zufi/leistungen/1038?plz=75365&amp;ags=08235085</a:t>
            </a:r>
            <a:r>
              <a:rPr lang="en-US" sz="2000" i="1" dirty="0">
                <a:solidFill>
                  <a:srgbClr val="002060"/>
                </a:solidFill>
                <a:latin typeface="+mn-lt"/>
              </a:rPr>
              <a:t> 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Identitätsnachweise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Gültiger Personalausweis oder Reisepass aller volljährigen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Haushaltsmitglieder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Einkommensnachweise</a:t>
            </a: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Aktuelle Gehaltsabrechnungen, Einkommensteuerbescheide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oder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Rentenbescheide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,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sowie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Nachweise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über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Eigentum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Ergänzende Unterlagen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Schwerbehindertenausweis, ärztliche Atteste oder Pflegegradbescheide können zusätzlich erforderlich sein.</a:t>
            </a:r>
          </a:p>
        </p:txBody>
      </p:sp>
    </p:spTree>
    <p:extLst>
      <p:ext uri="{BB962C8B-B14F-4D97-AF65-F5344CB8AC3E}">
        <p14:creationId xmlns:p14="http://schemas.microsoft.com/office/powerpoint/2010/main" val="233193709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3D0317B6-547F-C3AD-222D-E1F36C26EF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10431" y="3140968"/>
            <a:ext cx="10371138" cy="938039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+mn-lt"/>
              </a:rPr>
              <a:t>Ablauf des Verfahrens</a:t>
            </a:r>
          </a:p>
        </p:txBody>
      </p:sp>
    </p:spTree>
    <p:extLst>
      <p:ext uri="{BB962C8B-B14F-4D97-AF65-F5344CB8AC3E}">
        <p14:creationId xmlns:p14="http://schemas.microsoft.com/office/powerpoint/2010/main" val="1111181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DB1F129D-099E-08FE-B1FC-6889DC1B2ADF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119336" y="1628800"/>
            <a:ext cx="7046525" cy="6408712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Antragstellung des WBS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Die Antragstellung erfolgt persönlich, schriftlich oder online bei der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Stadtverwaltung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  <a:p>
            <a:pPr marL="0" lvl="1" indent="0">
              <a:buFont typeface="Arial" panose="020B0604020202020204" pitchFamily="34" charset="0"/>
              <a:buNone/>
            </a:pPr>
            <a:endParaRPr lang="en-US" sz="2000" b="1" dirty="0">
              <a:solidFill>
                <a:schemeClr val="bg1"/>
              </a:solidFill>
              <a:latin typeface="+mn-lt"/>
            </a:endParaRP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Prüfung der Unterlagen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Die Verwaltung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prüft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die Unterlagen. 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Ausstellung des WBS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Nach erfolgreicher Prüfung wird der Wohnberechtigungsschein mit Personenzahl, Wohnungsgröße und Gültigkeitsdauer ausgestellt.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Ablehnung und Widerspruch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Bei Ablehnung erfolgt eine schriftliche Begründung mit Rechtsbehelfsbelehrung, gegen die Widerspruch </a:t>
            </a:r>
            <a:r>
              <a:rPr lang="de-DE" sz="2000" noProof="0" dirty="0">
                <a:solidFill>
                  <a:schemeClr val="bg1"/>
                </a:solidFill>
                <a:latin typeface="+mn-lt"/>
              </a:rPr>
              <a:t>eingelegt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werden kann.</a:t>
            </a:r>
          </a:p>
        </p:txBody>
      </p:sp>
    </p:spTree>
    <p:extLst>
      <p:ext uri="{BB962C8B-B14F-4D97-AF65-F5344CB8AC3E}">
        <p14:creationId xmlns:p14="http://schemas.microsoft.com/office/powerpoint/2010/main" val="1106806140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491FBE83-BB64-6D93-A996-931421A689E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67408" y="3212976"/>
            <a:ext cx="10371138" cy="1082055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+mn-lt"/>
              </a:rPr>
              <a:t>Wichtige Rahmenbedingungen</a:t>
            </a:r>
          </a:p>
        </p:txBody>
      </p:sp>
    </p:spTree>
    <p:extLst>
      <p:ext uri="{BB962C8B-B14F-4D97-AF65-F5344CB8AC3E}">
        <p14:creationId xmlns:p14="http://schemas.microsoft.com/office/powerpoint/2010/main" val="21578410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5A584A43-FA1A-768B-121B-90C4C68DAE00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1384" y="1916832"/>
            <a:ext cx="6398453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Angemessene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Wohnungsgröße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Die Wohnungsgröße richtet sich nach der Haushaltsgröße, z.B. 45-50 m² für eine Person und 60-65 m² für zwei Personen.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Besondere Regelungen für Pflegebedarf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Für Menschen mit Behinderung können Ausnahmen gelten, etwa zusätzliche Räume für Pflegepersonen oder Hilfsmittel.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Planungssicherheit für Senioren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Wohnberechtigte dürfen trotz verbesserter Einkommensverhältnisse in der Wohnung bleiben, was Senioren Sicherheit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gibt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(Z.B. </a:t>
            </a:r>
            <a:r>
              <a:rPr lang="en-US" sz="2000">
                <a:solidFill>
                  <a:schemeClr val="bg1"/>
                </a:solidFill>
                <a:latin typeface="+mn-lt"/>
              </a:rPr>
              <a:t>Erhöhung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der Rente) </a:t>
            </a:r>
          </a:p>
        </p:txBody>
      </p:sp>
    </p:spTree>
    <p:extLst>
      <p:ext uri="{BB962C8B-B14F-4D97-AF65-F5344CB8AC3E}">
        <p14:creationId xmlns:p14="http://schemas.microsoft.com/office/powerpoint/2010/main" val="214967296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EC3F1-C829-398D-0557-887C5BB68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9A2D0602-D08C-0A79-A25E-BAC6B55AF8DE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551384" y="1916832"/>
            <a:ext cx="6398453" cy="5904656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Wohnberechtigung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mit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besonderem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Bedarf</a:t>
            </a: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endParaRPr lang="en-US" sz="100" b="1" dirty="0">
              <a:solidFill>
                <a:srgbClr val="FFC000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Kein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automatischer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Anspruch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für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Senioren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auf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mehr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Wohnfläche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aber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häufig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: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Ausnahmen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im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Einzelfall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aufgrund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gesundheitlicher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Einschränkungen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 </a:t>
            </a: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à"/>
            </a:pPr>
            <a:endParaRPr lang="en-US" sz="2000" b="1" dirty="0">
              <a:solidFill>
                <a:srgbClr val="FFC000"/>
              </a:solidFill>
              <a:latin typeface="+mn-lt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Besondere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 </a:t>
            </a:r>
            <a:r>
              <a:rPr lang="en-US" sz="2000" b="1" dirty="0" err="1">
                <a:solidFill>
                  <a:srgbClr val="FFC000"/>
                </a:solidFill>
                <a:latin typeface="+mn-lt"/>
              </a:rPr>
              <a:t>Wohnformen</a:t>
            </a:r>
            <a:r>
              <a:rPr lang="en-US" sz="2000" b="1" dirty="0">
                <a:solidFill>
                  <a:srgbClr val="FFC000"/>
                </a:solidFill>
                <a:latin typeface="+mn-lt"/>
              </a:rPr>
              <a:t>: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Betreutes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Wohnen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 err="1">
                <a:solidFill>
                  <a:schemeClr val="bg1"/>
                </a:solidFill>
                <a:latin typeface="+mn-lt"/>
              </a:rPr>
              <a:t>Seniorenwohnanlagen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(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barrierefrei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)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000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sz="2000" dirty="0" err="1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sind</a:t>
            </a:r>
            <a:r>
              <a:rPr lang="en-US" sz="2000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 15 </a:t>
            </a:r>
            <a:r>
              <a:rPr lang="en-US" sz="2000" dirty="0" err="1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qm</a:t>
            </a:r>
            <a:r>
              <a:rPr lang="en-US" sz="2000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mehr</a:t>
            </a:r>
            <a:r>
              <a:rPr lang="en-US" sz="2000" dirty="0">
                <a:solidFill>
                  <a:schemeClr val="bg1"/>
                </a:solidFill>
                <a:latin typeface="+mn-lt"/>
                <a:sym typeface="Wingdings" panose="05000000000000000000" pitchFamily="2" charset="2"/>
              </a:rPr>
              <a:t>.</a:t>
            </a:r>
            <a:endParaRPr lang="en-US" sz="2000" dirty="0">
              <a:solidFill>
                <a:schemeClr val="bg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4546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7EE896-4739-6291-2B8B-EB16508376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55440" y="3140968"/>
            <a:ext cx="10371138" cy="938039"/>
          </a:xfrm>
        </p:spPr>
        <p:txBody>
          <a:bodyPr anchor="b">
            <a:normAutofit/>
          </a:bodyPr>
          <a:lstStyle/>
          <a:p>
            <a:r>
              <a:rPr lang="en-US" sz="5400" dirty="0">
                <a:latin typeface="+mn-lt"/>
              </a:rPr>
              <a:t>Abgrenzung und Hinweise</a:t>
            </a:r>
          </a:p>
        </p:txBody>
      </p:sp>
    </p:spTree>
    <p:extLst>
      <p:ext uri="{BB962C8B-B14F-4D97-AF65-F5344CB8AC3E}">
        <p14:creationId xmlns:p14="http://schemas.microsoft.com/office/powerpoint/2010/main" val="331631919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6">
            <a:extLst>
              <a:ext uri="{FF2B5EF4-FFF2-40B4-BE49-F238E27FC236}">
                <a16:creationId xmlns:a16="http://schemas.microsoft.com/office/drawing/2014/main" id="{48056D64-EFA4-A7E0-1002-52E430417619}"/>
              </a:ext>
            </a:extLst>
          </p:cNvPr>
          <p:cNvSpPr txBox="1">
            <a:spLocks/>
          </p:cNvSpPr>
          <p:nvPr>
            <p:extLst>
              <p:ext uri="{E7BDC344-281C-4309-B0C6-D0EE65EED2A8}">
                <p202:designPr xmlns:p202="http://schemas.microsoft.com/office/powerpoint/2020/02/main">
                  <p202:designTagLst>
                    <p202:designTag name="ARCH:1:CLS" val="InformationBlock"/>
                    <p202:designTag name="ARCH:1:VSVAR" val="TitledTextBox"/>
                  </p202:designTagLst>
                </p202:designPr>
              </p:ext>
            </p:extLst>
          </p:nvPr>
        </p:nvSpPr>
        <p:spPr>
          <a:xfrm>
            <a:off x="407368" y="1916832"/>
            <a:ext cx="6974517" cy="5463665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3"/>
                </a:solidFill>
                <a:latin typeface="Aptos Light" panose="020B0004020202020204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Unterschied Wohnberechtigungsschein und Wohngeld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Wohnberechtigungsschein ist Voraussetzung für Sozialmietwohnungen; Wohngeld ist ein finanzieller Zuschuss zu Wohnkosten.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Kombination von WBS und Wohngeld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Beide Leistungen können kombiniert werden, besonders relevant für ältere Menschen mit niedriger Rente.</a:t>
            </a:r>
          </a:p>
          <a:p>
            <a:pPr marL="0" indent="0">
              <a:spcBef>
                <a:spcPts val="2500"/>
              </a:spcBef>
              <a:buFont typeface="Arial" panose="020B0604020202020204" pitchFamily="34" charset="0"/>
              <a:buNone/>
            </a:pPr>
            <a:r>
              <a:rPr lang="en-US" sz="2000" b="1" dirty="0">
                <a:solidFill>
                  <a:srgbClr val="FFC000"/>
                </a:solidFill>
                <a:latin typeface="+mn-lt"/>
              </a:rPr>
              <a:t>WBS ersetzt keine Warteliste</a:t>
            </a:r>
          </a:p>
          <a:p>
            <a:pPr marL="0" lvl="1" indent="0">
              <a:buFont typeface="Arial" panose="020B0604020202020204" pitchFamily="34" charset="0"/>
              <a:buNone/>
            </a:pPr>
            <a:r>
              <a:rPr lang="en-US" sz="2000" dirty="0">
                <a:solidFill>
                  <a:schemeClr val="bg1"/>
                </a:solidFill>
                <a:latin typeface="+mn-lt"/>
              </a:rPr>
              <a:t>Der WBS bietet keine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automatische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 </a:t>
            </a:r>
            <a:r>
              <a:rPr lang="en-US" sz="2000" dirty="0" err="1">
                <a:solidFill>
                  <a:schemeClr val="bg1"/>
                </a:solidFill>
                <a:latin typeface="+mn-lt"/>
              </a:rPr>
              <a:t>Wohnungsvermittlung</a:t>
            </a:r>
            <a:r>
              <a:rPr lang="en-US" sz="2000" dirty="0">
                <a:solidFill>
                  <a:schemeClr val="bg1"/>
                </a:solidFill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2436140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B501A2-A28D-6F86-4797-CD9B502D16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3392" y="3645024"/>
            <a:ext cx="10370368" cy="1599174"/>
          </a:xfrm>
        </p:spPr>
        <p:txBody>
          <a:bodyPr/>
          <a:lstStyle/>
          <a:p>
            <a:br>
              <a:rPr lang="de-DE" sz="5400" dirty="0"/>
            </a:br>
            <a:br>
              <a:rPr lang="de-DE" sz="5400" dirty="0"/>
            </a:br>
            <a:br>
              <a:rPr lang="de-DE" sz="5400" dirty="0"/>
            </a:br>
            <a:br>
              <a:rPr lang="de-DE" dirty="0"/>
            </a:br>
            <a:br>
              <a:rPr lang="de-DE" dirty="0"/>
            </a:br>
            <a:br>
              <a:rPr lang="de-DE" dirty="0"/>
            </a:br>
            <a:r>
              <a:rPr lang="de-DE" sz="4800" dirty="0">
                <a:latin typeface="+mn-lt"/>
              </a:rPr>
              <a:t>Vielen Dank.</a:t>
            </a:r>
            <a:br>
              <a:rPr lang="de-DE" sz="4800" dirty="0">
                <a:latin typeface="+mn-lt"/>
              </a:rPr>
            </a:br>
            <a:br>
              <a:rPr lang="de-DE" dirty="0">
                <a:latin typeface="+mn-lt"/>
              </a:rPr>
            </a:br>
            <a:r>
              <a:rPr lang="de-DE" sz="4800" dirty="0">
                <a:latin typeface="+mn-lt"/>
              </a:rPr>
              <a:t>Haben Sie noch Fragen? </a:t>
            </a:r>
            <a:endParaRPr lang="de-DE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563583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71715AD-66B2-0067-57EE-595C19EF3C7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000" u="sng" dirty="0">
                <a:solidFill>
                  <a:srgbClr val="FFC000"/>
                </a:solidFill>
                <a:latin typeface="+mn-lt"/>
                <a:ea typeface="+mn-ea"/>
                <a:cs typeface="+mn-cs"/>
              </a:rPr>
              <a:t>Kontaktdaten: </a:t>
            </a:r>
            <a:br>
              <a:rPr lang="de-DE" dirty="0">
                <a:latin typeface="+mn-lt"/>
              </a:rPr>
            </a:br>
            <a:br>
              <a:rPr lang="de-DE" dirty="0">
                <a:latin typeface="+mn-lt"/>
              </a:rPr>
            </a:br>
            <a:r>
              <a:rPr lang="de-DE" sz="3200" dirty="0">
                <a:latin typeface="+mn-lt"/>
              </a:rPr>
              <a:t>Einwohnermeldeamt</a:t>
            </a:r>
            <a:br>
              <a:rPr lang="de-DE" sz="3200" dirty="0">
                <a:latin typeface="+mn-lt"/>
              </a:rPr>
            </a:br>
            <a:r>
              <a:rPr lang="de-DE" sz="3200" dirty="0">
                <a:latin typeface="+mn-lt"/>
              </a:rPr>
              <a:t>Marktplatz 9</a:t>
            </a:r>
            <a:br>
              <a:rPr lang="de-DE" sz="3200" dirty="0">
                <a:latin typeface="+mn-lt"/>
              </a:rPr>
            </a:br>
            <a:r>
              <a:rPr lang="de-DE" sz="3200" dirty="0">
                <a:latin typeface="+mn-lt"/>
              </a:rPr>
              <a:t>75365 Calw</a:t>
            </a:r>
            <a:br>
              <a:rPr lang="de-DE" sz="3200" dirty="0">
                <a:latin typeface="+mn-lt"/>
              </a:rPr>
            </a:br>
            <a:r>
              <a:rPr lang="de-DE" sz="3200" dirty="0">
                <a:latin typeface="+mn-lt"/>
              </a:rPr>
              <a:t>Tel: 07051 167 270</a:t>
            </a:r>
            <a:br>
              <a:rPr lang="de-DE" sz="3200" dirty="0">
                <a:latin typeface="+mn-lt"/>
              </a:rPr>
            </a:br>
            <a:r>
              <a:rPr lang="de-DE" sz="3200" dirty="0">
                <a:latin typeface="+mn-lt"/>
              </a:rPr>
              <a:t>E-Mail: </a:t>
            </a:r>
            <a:r>
              <a:rPr lang="de-DE" sz="3200" i="1" dirty="0">
                <a:solidFill>
                  <a:srgbClr val="002060"/>
                </a:solidFill>
                <a:latin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einwohnermeldewesen@calw.de</a:t>
            </a:r>
            <a:r>
              <a:rPr lang="de-DE" sz="3200" i="1" dirty="0">
                <a:solidFill>
                  <a:srgbClr val="002060"/>
                </a:solidFill>
                <a:latin typeface="+mn-lt"/>
              </a:rPr>
              <a:t> </a:t>
            </a:r>
            <a:endParaRPr lang="de-DE" i="1" dirty="0">
              <a:solidFill>
                <a:srgbClr val="00206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65447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">
  <a:themeElements>
    <a:clrScheme name="Calw">
      <a:dk1>
        <a:srgbClr val="F7A600"/>
      </a:dk1>
      <a:lt1>
        <a:srgbClr val="FFFFFF"/>
      </a:lt1>
      <a:dk2>
        <a:srgbClr val="00787B"/>
      </a:dk2>
      <a:lt2>
        <a:srgbClr val="FFFFFF"/>
      </a:lt2>
      <a:accent1>
        <a:srgbClr val="D34C1A"/>
      </a:accent1>
      <a:accent2>
        <a:srgbClr val="FDC600"/>
      </a:accent2>
      <a:accent3>
        <a:srgbClr val="000000"/>
      </a:accent3>
      <a:accent4>
        <a:srgbClr val="636363"/>
      </a:accent4>
      <a:accent5>
        <a:srgbClr val="C8C8C8"/>
      </a:accent5>
      <a:accent6>
        <a:srgbClr val="DCDCDC"/>
      </a:accent6>
      <a:hlink>
        <a:srgbClr val="00787B"/>
      </a:hlink>
      <a:folHlink>
        <a:srgbClr val="F7A60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calw-powerpoint-master (1)" id="{579F4F77-632F-4911-AA0A-8EA7F9E763BC}" vid="{EFF51F94-C5EC-419D-BA0A-DFCE09535969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7E6A15EBD3299741A79391C62CA75EFE" ma:contentTypeVersion="4" ma:contentTypeDescription="Ein neues Dokument erstellen." ma:contentTypeScope="" ma:versionID="c0fb35906809480552de408fb6092f12">
  <xsd:schema xmlns:xsd="http://www.w3.org/2001/XMLSchema" xmlns:xs="http://www.w3.org/2001/XMLSchema" xmlns:p="http://schemas.microsoft.com/office/2006/metadata/properties" xmlns:ns2="ce061f5a-a3fb-49c2-a713-0449db7ee45d" targetNamespace="http://schemas.microsoft.com/office/2006/metadata/properties" ma:root="true" ma:fieldsID="81bf1e449438b8a8d4c23deb27310db5" ns2:_="">
    <xsd:import namespace="ce061f5a-a3fb-49c2-a713-0449db7ee45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061f5a-a3fb-49c2-a713-0449db7ee4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808F333-82D2-4555-A58F-B05C59758F7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371B520-1ACA-4C9B-9A47-1DFF72DE6CA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e061f5a-a3fb-49c2-a713-0449db7ee45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35CAB9E-85A6-4951-A989-71EC806EF66C}">
  <ds:schemaRefs>
    <ds:schemaRef ds:uri="http://www.w3.org/XML/1998/namespace"/>
    <ds:schemaRef ds:uri="http://schemas.microsoft.com/office/2006/documentManagement/types"/>
    <ds:schemaRef ds:uri="http://purl.org/dc/elements/1.1/"/>
    <ds:schemaRef ds:uri="http://purl.org/dc/dcmitype/"/>
    <ds:schemaRef ds:uri="ce061f5a-a3fb-49c2-a713-0449db7ee45d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Calwer Folienmaster</Template>
  <TotalTime>0</TotalTime>
  <Words>641</Words>
  <Application>Microsoft Office PowerPoint</Application>
  <PresentationFormat>Breitbild</PresentationFormat>
  <Paragraphs>101</Paragraphs>
  <Slides>21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21</vt:i4>
      </vt:variant>
    </vt:vector>
  </HeadingPairs>
  <TitlesOfParts>
    <vt:vector size="29" baseType="lpstr">
      <vt:lpstr>Arial</vt:lpstr>
      <vt:lpstr>Wingdings</vt:lpstr>
      <vt:lpstr>Aptos Display</vt:lpstr>
      <vt:lpstr>Times New Roman</vt:lpstr>
      <vt:lpstr>Aptos Light</vt:lpstr>
      <vt:lpstr>Aptos ExtraBold</vt:lpstr>
      <vt:lpstr>Aptos</vt:lpstr>
      <vt:lpstr>Office</vt:lpstr>
      <vt:lpstr>Der Wohnberechtigungsschein </vt:lpstr>
      <vt:lpstr>Inhaltsverzeichnis</vt:lpstr>
      <vt:lpstr>Was ist ein Wohnberechtigungsschein (WBS) und wofür wird er benötigt?</vt:lpstr>
      <vt:lpstr>PowerPoint-Präsentation</vt:lpstr>
      <vt:lpstr>Wer kann einen WBS beantragen?</vt:lpstr>
      <vt:lpstr>PowerPoint-Präsentation</vt:lpstr>
      <vt:lpstr>Einkommensprüfung</vt:lpstr>
      <vt:lpstr>PowerPoint-Präsentation</vt:lpstr>
      <vt:lpstr>PowerPoint-Präsentation</vt:lpstr>
      <vt:lpstr>PowerPoint-Präsentation</vt:lpstr>
      <vt:lpstr>Erforderliche Unterlagen</vt:lpstr>
      <vt:lpstr>PowerPoint-Präsentation</vt:lpstr>
      <vt:lpstr>Ablauf des Verfahrens</vt:lpstr>
      <vt:lpstr>PowerPoint-Präsentation</vt:lpstr>
      <vt:lpstr>Wichtige Rahmenbedingungen</vt:lpstr>
      <vt:lpstr>PowerPoint-Präsentation</vt:lpstr>
      <vt:lpstr>PowerPoint-Präsentation</vt:lpstr>
      <vt:lpstr>Abgrenzung und Hinweise</vt:lpstr>
      <vt:lpstr>PowerPoint-Präsentation</vt:lpstr>
      <vt:lpstr>      Vielen Dank.  Haben Sie noch Fragen? </vt:lpstr>
      <vt:lpstr>Kontaktdaten:   Einwohnermeldeamt Marktplatz 9 75365 Calw Tel: 07051 167 270 E-Mail: einwohnermeldewesen@calw.de </vt:lpstr>
    </vt:vector>
  </TitlesOfParts>
  <Company>Stadtverwaltung Calw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Seydt, Madeleine</dc:creator>
  <cp:lastModifiedBy>Seydt, Madeleine</cp:lastModifiedBy>
  <cp:revision>13</cp:revision>
  <cp:lastPrinted>2026-06-11T12:08:27Z</cp:lastPrinted>
  <dcterms:created xsi:type="dcterms:W3CDTF">2026-04-17T07:45:36Z</dcterms:created>
  <dcterms:modified xsi:type="dcterms:W3CDTF">2026-06-11T12:10:18Z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0x0101007E6A15EBD3299741A79391C62CA75EFE</vt:lpwstr>
  </property>
  <property fmtid="{D5CDD505-2E9C-101B-9397-08002B2CF9AE}" pid="3" name="_dlc_DocIdItemGuid">
    <vt:lpwstr>07124882-abe1-493a-ba01-1f0a6b1cb70a</vt:lpwstr>
  </property>
  <property fmtid="{D5CDD505-2E9C-101B-9397-08002B2CF9AE}" pid="4" name="scVorgang">
    <vt:lpwstr/>
  </property>
  <property fmtid="{D5CDD505-2E9C-101B-9397-08002B2CF9AE}" pid="5" name="scFlurstueck">
    <vt:lpwstr/>
  </property>
  <property fmtid="{D5CDD505-2E9C-101B-9397-08002B2CF9AE}" pid="6" name="MediaServiceImageTags">
    <vt:lpwstr/>
  </property>
  <property fmtid="{D5CDD505-2E9C-101B-9397-08002B2CF9AE}" pid="7" name="scAbteilung">
    <vt:lpwstr/>
  </property>
  <property fmtid="{D5CDD505-2E9C-101B-9397-08002B2CF9AE}" pid="8" name="lcf76f155ced4ddcb4097134ff3c332f">
    <vt:lpwstr/>
  </property>
  <property fmtid="{D5CDD505-2E9C-101B-9397-08002B2CF9AE}" pid="9" name="scHBAktenordnung">
    <vt:lpwstr/>
  </property>
  <property fmtid="{D5CDD505-2E9C-101B-9397-08002B2CF9AE}" pid="10" name="scJahr">
    <vt:lpwstr/>
  </property>
  <property fmtid="{D5CDD505-2E9C-101B-9397-08002B2CF9AE}" pid="11" name="scDokumententyp">
    <vt:lpwstr/>
  </property>
  <property fmtid="{D5CDD505-2E9C-101B-9397-08002B2CF9AE}" pid="12" name="scEinrichtigungGebaeude">
    <vt:lpwstr/>
  </property>
  <property fmtid="{D5CDD505-2E9C-101B-9397-08002B2CF9AE}" pid="13" name="scAktenzeichen">
    <vt:lpwstr/>
  </property>
</Properties>
</file>